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80" r:id="rId21"/>
    <p:sldId id="279" r:id="rId22"/>
    <p:sldId id="283" r:id="rId23"/>
    <p:sldId id="275" r:id="rId24"/>
    <p:sldId id="277" r:id="rId25"/>
    <p:sldId id="278" r:id="rId26"/>
    <p:sldId id="282" r:id="rId27"/>
    <p:sldId id="284" r:id="rId28"/>
    <p:sldId id="285" r:id="rId29"/>
  </p:sldIdLst>
  <p:sldSz cx="9144000" cy="5143500" type="screen16x9"/>
  <p:notesSz cx="6858000" cy="9144000"/>
  <p:embeddedFontLst>
    <p:embeddedFont>
      <p:font typeface="Karla" pitchFamily="2" charset="77"/>
      <p:regular r:id="rId31"/>
      <p:bold r:id="rId32"/>
      <p:italic r:id="rId33"/>
      <p:boldItalic r:id="rId34"/>
    </p:embeddedFont>
    <p:embeddedFont>
      <p:font typeface="Montserrat" pitchFamily="2" charset="77"/>
      <p:regular r:id="rId35"/>
      <p:bold r:id="rId36"/>
      <p:italic r:id="rId37"/>
      <p:boldItalic r:id="rId38"/>
    </p:embeddedFont>
    <p:embeddedFont>
      <p:font typeface="Montserrat SemiBold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A8AFB-5FE0-1580-97A1-08FB9C726DCF}" v="666" dt="2024-04-11T03:05:33.434"/>
    <p1510:client id="{9056C9C9-3874-484D-A6CC-9E67EA0D87CF}" v="189" dt="2024-04-11T02:59:50.910"/>
  </p1510:revLst>
</p1510:revInfo>
</file>

<file path=ppt/tableStyles.xml><?xml version="1.0" encoding="utf-8"?>
<a:tblStyleLst xmlns:a="http://schemas.openxmlformats.org/drawingml/2006/main" def="{D2903D8D-04BD-4E4C-A273-993011E91ED4}">
  <a:tblStyle styleId="{D2903D8D-04BD-4E4C-A273-993011E91E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BB2FDA-A857-4282-A57C-E7D903D9BAA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597"/>
  </p:normalViewPr>
  <p:slideViewPr>
    <p:cSldViewPr snapToGrid="0">
      <p:cViewPr varScale="1">
        <p:scale>
          <a:sx n="152" d="100"/>
          <a:sy n="152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6650" y="1291925"/>
            <a:ext cx="5810700" cy="21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66650" y="3461716"/>
            <a:ext cx="5810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64900" y="665725"/>
            <a:ext cx="9433079" cy="5058705"/>
            <a:chOff x="364900" y="665725"/>
            <a:chExt cx="9433079" cy="5058705"/>
          </a:xfrm>
        </p:grpSpPr>
        <p:sp>
          <p:nvSpPr>
            <p:cNvPr id="12" name="Google Shape;12;p2"/>
            <p:cNvSpPr/>
            <p:nvPr/>
          </p:nvSpPr>
          <p:spPr>
            <a:xfrm>
              <a:off x="8261401" y="665725"/>
              <a:ext cx="1306861" cy="1306861"/>
            </a:xfrm>
            <a:custGeom>
              <a:avLst/>
              <a:gdLst/>
              <a:ahLst/>
              <a:cxnLst/>
              <a:rect l="l" t="t" r="r" b="b"/>
              <a:pathLst>
                <a:path w="935142" h="935142" extrusionOk="0">
                  <a:moveTo>
                    <a:pt x="935143" y="467571"/>
                  </a:moveTo>
                  <a:cubicBezTo>
                    <a:pt x="935143" y="725804"/>
                    <a:pt x="725805" y="935143"/>
                    <a:pt x="467572" y="935143"/>
                  </a:cubicBezTo>
                  <a:cubicBezTo>
                    <a:pt x="209339" y="935143"/>
                    <a:pt x="0" y="725804"/>
                    <a:pt x="0" y="467572"/>
                  </a:cubicBezTo>
                  <a:cubicBezTo>
                    <a:pt x="0" y="209339"/>
                    <a:pt x="209339" y="0"/>
                    <a:pt x="467572" y="0"/>
                  </a:cubicBezTo>
                  <a:cubicBezTo>
                    <a:pt x="725804" y="0"/>
                    <a:pt x="935143" y="209339"/>
                    <a:pt x="935143" y="467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724109" y="1010838"/>
              <a:ext cx="1073870" cy="1073875"/>
              <a:chOff x="5843303" y="751389"/>
              <a:chExt cx="768807" cy="768811"/>
            </a:xfrm>
          </p:grpSpPr>
          <p:sp>
            <p:nvSpPr>
              <p:cNvPr id="14" name="Google Shape;14;p2"/>
              <p:cNvSpPr/>
              <p:nvPr/>
            </p:nvSpPr>
            <p:spPr>
              <a:xfrm rot="-2700000">
                <a:off x="5873937" y="869643"/>
                <a:ext cx="182702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182600" h="7744" extrusionOk="0">
                    <a:moveTo>
                      <a:pt x="0" y="0"/>
                    </a:moveTo>
                    <a:lnTo>
                      <a:pt x="182601" y="0"/>
                    </a:lnTo>
                    <a:lnTo>
                      <a:pt x="182601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2700000">
                <a:off x="5798746" y="900621"/>
                <a:ext cx="395236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395016" h="7744" extrusionOk="0">
                    <a:moveTo>
                      <a:pt x="0" y="0"/>
                    </a:moveTo>
                    <a:lnTo>
                      <a:pt x="395016" y="0"/>
                    </a:lnTo>
                    <a:lnTo>
                      <a:pt x="395016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-2700000">
                <a:off x="5770916" y="931626"/>
                <a:ext cx="512995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512710" h="7744" extrusionOk="0">
                    <a:moveTo>
                      <a:pt x="0" y="0"/>
                    </a:moveTo>
                    <a:lnTo>
                      <a:pt x="512711" y="0"/>
                    </a:lnTo>
                    <a:lnTo>
                      <a:pt x="512711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-2700000">
                <a:off x="5760003" y="962636"/>
                <a:ext cx="596906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596574" h="7744" extrusionOk="0">
                    <a:moveTo>
                      <a:pt x="0" y="0"/>
                    </a:moveTo>
                    <a:lnTo>
                      <a:pt x="596575" y="0"/>
                    </a:lnTo>
                    <a:lnTo>
                      <a:pt x="596575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-2700000">
                <a:off x="5760904" y="993660"/>
                <a:ext cx="657165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656800" h="7744" extrusionOk="0">
                    <a:moveTo>
                      <a:pt x="0" y="0"/>
                    </a:moveTo>
                    <a:lnTo>
                      <a:pt x="656800" y="0"/>
                    </a:lnTo>
                    <a:lnTo>
                      <a:pt x="656800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-2700000">
                <a:off x="5769326" y="1024661"/>
                <a:ext cx="702424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702034" h="7744" extrusionOk="0">
                    <a:moveTo>
                      <a:pt x="0" y="0"/>
                    </a:moveTo>
                    <a:lnTo>
                      <a:pt x="702035" y="0"/>
                    </a:lnTo>
                    <a:lnTo>
                      <a:pt x="702035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-2700000">
                <a:off x="5784198" y="1055691"/>
                <a:ext cx="734728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734320" h="7744" extrusionOk="0">
                    <a:moveTo>
                      <a:pt x="0" y="0"/>
                    </a:moveTo>
                    <a:lnTo>
                      <a:pt x="734321" y="0"/>
                    </a:lnTo>
                    <a:lnTo>
                      <a:pt x="734321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-2700000">
                <a:off x="5805428" y="1086697"/>
                <a:ext cx="754363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753944" h="7744" extrusionOk="0">
                    <a:moveTo>
                      <a:pt x="0" y="0"/>
                    </a:moveTo>
                    <a:lnTo>
                      <a:pt x="753945" y="0"/>
                    </a:lnTo>
                    <a:lnTo>
                      <a:pt x="753945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-2700000">
                <a:off x="5831726" y="1117756"/>
                <a:ext cx="763825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763400" h="7744" extrusionOk="0">
                    <a:moveTo>
                      <a:pt x="0" y="0"/>
                    </a:moveTo>
                    <a:lnTo>
                      <a:pt x="763400" y="0"/>
                    </a:lnTo>
                    <a:lnTo>
                      <a:pt x="763400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-2700000">
                <a:off x="5862935" y="1148767"/>
                <a:ext cx="763491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763067" h="7744" extrusionOk="0">
                    <a:moveTo>
                      <a:pt x="0" y="0"/>
                    </a:moveTo>
                    <a:lnTo>
                      <a:pt x="763067" y="0"/>
                    </a:lnTo>
                    <a:lnTo>
                      <a:pt x="763067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-2700000">
                <a:off x="5899030" y="1179813"/>
                <a:ext cx="753318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752899" h="7744" extrusionOk="0">
                    <a:moveTo>
                      <a:pt x="0" y="0"/>
                    </a:moveTo>
                    <a:lnTo>
                      <a:pt x="752899" y="0"/>
                    </a:lnTo>
                    <a:lnTo>
                      <a:pt x="752899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-2700000">
                <a:off x="5940505" y="1210827"/>
                <a:ext cx="732447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732040" h="7744" extrusionOk="0">
                    <a:moveTo>
                      <a:pt x="0" y="0"/>
                    </a:moveTo>
                    <a:lnTo>
                      <a:pt x="732040" y="0"/>
                    </a:lnTo>
                    <a:lnTo>
                      <a:pt x="732040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-2700000">
                <a:off x="5988188" y="1241885"/>
                <a:ext cx="699121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698732" h="7744" extrusionOk="0">
                    <a:moveTo>
                      <a:pt x="0" y="0"/>
                    </a:moveTo>
                    <a:lnTo>
                      <a:pt x="698732" y="0"/>
                    </a:lnTo>
                    <a:lnTo>
                      <a:pt x="698732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2700000">
                <a:off x="6042266" y="1272930"/>
                <a:ext cx="652981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652618" h="7744" extrusionOk="0">
                    <a:moveTo>
                      <a:pt x="0" y="0"/>
                    </a:moveTo>
                    <a:lnTo>
                      <a:pt x="652619" y="0"/>
                    </a:lnTo>
                    <a:lnTo>
                      <a:pt x="652619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2700000">
                <a:off x="6104206" y="1303969"/>
                <a:ext cx="591130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590801" h="7744" extrusionOk="0">
                    <a:moveTo>
                      <a:pt x="0" y="0"/>
                    </a:moveTo>
                    <a:lnTo>
                      <a:pt x="590802" y="0"/>
                    </a:lnTo>
                    <a:lnTo>
                      <a:pt x="590802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2700000">
                <a:off x="6178237" y="1335005"/>
                <a:ext cx="505104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504823" h="7744" extrusionOk="0">
                    <a:moveTo>
                      <a:pt x="0" y="0"/>
                    </a:moveTo>
                    <a:lnTo>
                      <a:pt x="504824" y="0"/>
                    </a:lnTo>
                    <a:lnTo>
                      <a:pt x="504824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-2700000">
                <a:off x="6270208" y="1366048"/>
                <a:ext cx="383184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382971" h="7744" extrusionOk="0">
                    <a:moveTo>
                      <a:pt x="0" y="0"/>
                    </a:moveTo>
                    <a:lnTo>
                      <a:pt x="382971" y="0"/>
                    </a:lnTo>
                    <a:lnTo>
                      <a:pt x="382971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-2700000">
                <a:off x="6416005" y="1397129"/>
                <a:ext cx="153534" cy="7748"/>
              </a:xfrm>
              <a:custGeom>
                <a:avLst/>
                <a:gdLst/>
                <a:ahLst/>
                <a:cxnLst/>
                <a:rect l="l" t="t" r="r" b="b"/>
                <a:pathLst>
                  <a:path w="153449" h="7744" extrusionOk="0">
                    <a:moveTo>
                      <a:pt x="0" y="0"/>
                    </a:moveTo>
                    <a:lnTo>
                      <a:pt x="153450" y="0"/>
                    </a:lnTo>
                    <a:lnTo>
                      <a:pt x="153450" y="7745"/>
                    </a:lnTo>
                    <a:lnTo>
                      <a:pt x="0" y="77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" name="Google Shape;32;p2"/>
            <p:cNvSpPr/>
            <p:nvPr/>
          </p:nvSpPr>
          <p:spPr>
            <a:xfrm>
              <a:off x="364900" y="3997172"/>
              <a:ext cx="1615127" cy="1727258"/>
            </a:xfrm>
            <a:custGeom>
              <a:avLst/>
              <a:gdLst/>
              <a:ahLst/>
              <a:cxnLst/>
              <a:rect l="l" t="t" r="r" b="b"/>
              <a:pathLst>
                <a:path w="1281847" h="1370840" extrusionOk="0">
                  <a:moveTo>
                    <a:pt x="66614" y="501867"/>
                  </a:moveTo>
                  <a:cubicBezTo>
                    <a:pt x="91678" y="533179"/>
                    <a:pt x="121493" y="558244"/>
                    <a:pt x="154160" y="576941"/>
                  </a:cubicBezTo>
                  <a:cubicBezTo>
                    <a:pt x="244842" y="628827"/>
                    <a:pt x="297418" y="726352"/>
                    <a:pt x="288224" y="830433"/>
                  </a:cubicBezTo>
                  <a:cubicBezTo>
                    <a:pt x="275894" y="970151"/>
                    <a:pt x="322221" y="1114977"/>
                    <a:pt x="430864" y="1224808"/>
                  </a:cubicBezTo>
                  <a:cubicBezTo>
                    <a:pt x="603937" y="1399758"/>
                    <a:pt x="886176" y="1420023"/>
                    <a:pt x="1082770" y="1272014"/>
                  </a:cubicBezTo>
                  <a:cubicBezTo>
                    <a:pt x="1313028" y="1098679"/>
                    <a:pt x="1347880" y="770279"/>
                    <a:pt x="1164638" y="552874"/>
                  </a:cubicBezTo>
                  <a:cubicBezTo>
                    <a:pt x="1075904" y="447581"/>
                    <a:pt x="952864" y="388448"/>
                    <a:pt x="825714" y="377853"/>
                  </a:cubicBezTo>
                  <a:cubicBezTo>
                    <a:pt x="722606" y="369276"/>
                    <a:pt x="633539" y="303967"/>
                    <a:pt x="599328" y="206324"/>
                  </a:cubicBezTo>
                  <a:cubicBezTo>
                    <a:pt x="587307" y="172041"/>
                    <a:pt x="568966" y="139303"/>
                    <a:pt x="544140" y="109844"/>
                  </a:cubicBezTo>
                  <a:cubicBezTo>
                    <a:pt x="431576" y="-23697"/>
                    <a:pt x="230042" y="-37951"/>
                    <a:pt x="99708" y="80694"/>
                  </a:cubicBezTo>
                  <a:cubicBezTo>
                    <a:pt x="-19080" y="188838"/>
                    <a:pt x="-33762" y="376451"/>
                    <a:pt x="66614" y="5018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" name="Google Shape;33;p2"/>
            <p:cNvGrpSpPr/>
            <p:nvPr/>
          </p:nvGrpSpPr>
          <p:grpSpPr>
            <a:xfrm>
              <a:off x="402612" y="3750736"/>
              <a:ext cx="1527257" cy="1800631"/>
              <a:chOff x="748471" y="3002789"/>
              <a:chExt cx="1212782" cy="1429866"/>
            </a:xfrm>
          </p:grpSpPr>
          <p:sp>
            <p:nvSpPr>
              <p:cNvPr id="34" name="Google Shape;34;p2"/>
              <p:cNvSpPr/>
              <p:nvPr/>
            </p:nvSpPr>
            <p:spPr>
              <a:xfrm rot="-4699508">
                <a:off x="1361376" y="4267950"/>
                <a:ext cx="8986" cy="266651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26646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266464"/>
                    </a:lnTo>
                    <a:lnTo>
                      <a:pt x="0" y="266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-4699508">
                <a:off x="1372544" y="4089133"/>
                <a:ext cx="8986" cy="518610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518246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518246"/>
                    </a:lnTo>
                    <a:lnTo>
                      <a:pt x="0" y="518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-4699508">
                <a:off x="1383390" y="3963077"/>
                <a:ext cx="8986" cy="66465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664188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664189"/>
                    </a:lnTo>
                    <a:lnTo>
                      <a:pt x="0" y="6641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-4699508">
                <a:off x="1393887" y="3858354"/>
                <a:ext cx="8986" cy="76797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767438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767439"/>
                    </a:lnTo>
                    <a:lnTo>
                      <a:pt x="0" y="7674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-4699508">
                <a:off x="1405026" y="3766465"/>
                <a:ext cx="8986" cy="84595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45363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845363"/>
                    </a:lnTo>
                    <a:lnTo>
                      <a:pt x="0" y="8453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4699508">
                <a:off x="1416186" y="3684056"/>
                <a:ext cx="8986" cy="904823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04187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04187"/>
                    </a:lnTo>
                    <a:lnTo>
                      <a:pt x="0" y="904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-4699508">
                <a:off x="1427099" y="3609884"/>
                <a:ext cx="8986" cy="94723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4657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46571"/>
                    </a:lnTo>
                    <a:lnTo>
                      <a:pt x="0" y="9465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-4699508">
                <a:off x="1437988" y="3542767"/>
                <a:ext cx="8986" cy="975479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7479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74795"/>
                    </a:lnTo>
                    <a:lnTo>
                      <a:pt x="0" y="9747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-4699508">
                <a:off x="1448937" y="3481869"/>
                <a:ext cx="8986" cy="99133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9064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90641"/>
                    </a:lnTo>
                    <a:lnTo>
                      <a:pt x="0" y="9906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-4699508">
                <a:off x="1459572" y="3426460"/>
                <a:ext cx="8986" cy="996044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9534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95344"/>
                    </a:lnTo>
                    <a:lnTo>
                      <a:pt x="0" y="9953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-4699508">
                <a:off x="1465175" y="3370731"/>
                <a:ext cx="8986" cy="99932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98623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98623"/>
                    </a:lnTo>
                    <a:lnTo>
                      <a:pt x="0" y="9986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-4699508">
                <a:off x="1462102" y="3310351"/>
                <a:ext cx="8986" cy="1008359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0765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07651"/>
                    </a:lnTo>
                    <a:lnTo>
                      <a:pt x="0" y="10076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-4699508">
                <a:off x="1448045" y="3242748"/>
                <a:ext cx="8986" cy="102723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2651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26514"/>
                    </a:lnTo>
                    <a:lnTo>
                      <a:pt x="0" y="10265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-4699508">
                <a:off x="1417703" y="3162117"/>
                <a:ext cx="8986" cy="106553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64787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64788"/>
                    </a:lnTo>
                    <a:lnTo>
                      <a:pt x="0" y="10647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-4699508">
                <a:off x="1368346" y="3067115"/>
                <a:ext cx="8986" cy="1124639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23849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123849"/>
                    </a:lnTo>
                    <a:lnTo>
                      <a:pt x="0" y="11238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-4699508">
                <a:off x="1331620" y="2998359"/>
                <a:ext cx="8986" cy="1136478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3568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135680"/>
                    </a:lnTo>
                    <a:lnTo>
                      <a:pt x="0" y="11356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-4699508">
                <a:off x="1298919" y="2947741"/>
                <a:ext cx="8986" cy="111372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1294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112944"/>
                    </a:lnTo>
                    <a:lnTo>
                      <a:pt x="0" y="11129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-4699508">
                <a:off x="1259905" y="2915413"/>
                <a:ext cx="8986" cy="105179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51056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51056"/>
                    </a:lnTo>
                    <a:lnTo>
                      <a:pt x="0" y="10510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-4699508">
                <a:off x="1177927" y="2928540"/>
                <a:ext cx="8986" cy="88116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80548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880548"/>
                    </a:lnTo>
                    <a:lnTo>
                      <a:pt x="0" y="8805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-4699508">
                <a:off x="1085261" y="2959715"/>
                <a:ext cx="8986" cy="670052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66958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669582"/>
                    </a:lnTo>
                    <a:lnTo>
                      <a:pt x="0" y="6695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-4699508">
                <a:off x="1074339" y="2933977"/>
                <a:ext cx="8986" cy="60652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60610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606101"/>
                    </a:lnTo>
                    <a:lnTo>
                      <a:pt x="0" y="60610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-4699508">
                <a:off x="1079789" y="2905280"/>
                <a:ext cx="8986" cy="55562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555236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555237"/>
                    </a:lnTo>
                    <a:lnTo>
                      <a:pt x="0" y="555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-4699508">
                <a:off x="1090547" y="2885717"/>
                <a:ext cx="8986" cy="48872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488383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488383"/>
                    </a:lnTo>
                    <a:lnTo>
                      <a:pt x="0" y="4883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-4699508">
                <a:off x="1101685" y="2886719"/>
                <a:ext cx="8986" cy="380838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38057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380572"/>
                    </a:lnTo>
                    <a:lnTo>
                      <a:pt x="0" y="380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-4699508">
                <a:off x="1113059" y="2940041"/>
                <a:ext cx="8986" cy="168368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6825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68250"/>
                    </a:lnTo>
                    <a:lnTo>
                      <a:pt x="0" y="1682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>
            <a:off x="-173153" y="114306"/>
            <a:ext cx="7472377" cy="2783302"/>
            <a:chOff x="-173153" y="114306"/>
            <a:chExt cx="7472377" cy="2783302"/>
          </a:xfrm>
        </p:grpSpPr>
        <p:sp>
          <p:nvSpPr>
            <p:cNvPr id="60" name="Google Shape;60;p2"/>
            <p:cNvSpPr/>
            <p:nvPr/>
          </p:nvSpPr>
          <p:spPr>
            <a:xfrm>
              <a:off x="-173153" y="1882706"/>
              <a:ext cx="1014837" cy="1014902"/>
            </a:xfrm>
            <a:custGeom>
              <a:avLst/>
              <a:gdLst/>
              <a:ahLst/>
              <a:cxnLst/>
              <a:rect l="l" t="t" r="r" b="b"/>
              <a:pathLst>
                <a:path w="1014837" h="1014902" extrusionOk="0">
                  <a:moveTo>
                    <a:pt x="109338" y="1014879"/>
                  </a:moveTo>
                  <a:cubicBezTo>
                    <a:pt x="80116" y="1014879"/>
                    <a:pt x="52653" y="1003499"/>
                    <a:pt x="31984" y="982830"/>
                  </a:cubicBezTo>
                  <a:cubicBezTo>
                    <a:pt x="-10661" y="940185"/>
                    <a:pt x="-10661" y="870766"/>
                    <a:pt x="31984" y="828121"/>
                  </a:cubicBezTo>
                  <a:lnTo>
                    <a:pt x="828145" y="31984"/>
                  </a:lnTo>
                  <a:cubicBezTo>
                    <a:pt x="870790" y="-10661"/>
                    <a:pt x="940210" y="-10661"/>
                    <a:pt x="982854" y="31984"/>
                  </a:cubicBezTo>
                  <a:cubicBezTo>
                    <a:pt x="1025499" y="74628"/>
                    <a:pt x="1025499" y="144048"/>
                    <a:pt x="982854" y="186692"/>
                  </a:cubicBezTo>
                  <a:lnTo>
                    <a:pt x="186693" y="982854"/>
                  </a:lnTo>
                  <a:cubicBezTo>
                    <a:pt x="166024" y="1003523"/>
                    <a:pt x="138560" y="1014903"/>
                    <a:pt x="109338" y="1014903"/>
                  </a:cubicBezTo>
                  <a:close/>
                  <a:moveTo>
                    <a:pt x="905500" y="11980"/>
                  </a:moveTo>
                  <a:cubicBezTo>
                    <a:pt x="880554" y="11980"/>
                    <a:pt x="855609" y="21483"/>
                    <a:pt x="836627" y="40465"/>
                  </a:cubicBezTo>
                  <a:lnTo>
                    <a:pt x="40465" y="836627"/>
                  </a:lnTo>
                  <a:cubicBezTo>
                    <a:pt x="2477" y="874591"/>
                    <a:pt x="2477" y="936384"/>
                    <a:pt x="40465" y="974373"/>
                  </a:cubicBezTo>
                  <a:cubicBezTo>
                    <a:pt x="58853" y="992761"/>
                    <a:pt x="83324" y="1002905"/>
                    <a:pt x="109338" y="1002905"/>
                  </a:cubicBezTo>
                  <a:cubicBezTo>
                    <a:pt x="135353" y="1002905"/>
                    <a:pt x="159823" y="992785"/>
                    <a:pt x="178211" y="974373"/>
                  </a:cubicBezTo>
                  <a:lnTo>
                    <a:pt x="974373" y="178211"/>
                  </a:lnTo>
                  <a:cubicBezTo>
                    <a:pt x="1012361" y="140223"/>
                    <a:pt x="1012361" y="78453"/>
                    <a:pt x="974373" y="40465"/>
                  </a:cubicBezTo>
                  <a:cubicBezTo>
                    <a:pt x="955390" y="21483"/>
                    <a:pt x="930445" y="11980"/>
                    <a:pt x="905500" y="119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4304" y="2380881"/>
              <a:ext cx="381699" cy="381735"/>
            </a:xfrm>
            <a:custGeom>
              <a:avLst/>
              <a:gdLst/>
              <a:ahLst/>
              <a:cxnLst/>
              <a:rect l="l" t="t" r="r" b="b"/>
              <a:pathLst>
                <a:path w="381699" h="381735" extrusionOk="0">
                  <a:moveTo>
                    <a:pt x="77164" y="381736"/>
                  </a:moveTo>
                  <a:cubicBezTo>
                    <a:pt x="56566" y="381736"/>
                    <a:pt x="37180" y="373706"/>
                    <a:pt x="22593" y="359142"/>
                  </a:cubicBezTo>
                  <a:cubicBezTo>
                    <a:pt x="8030" y="344579"/>
                    <a:pt x="0" y="325193"/>
                    <a:pt x="0" y="304571"/>
                  </a:cubicBezTo>
                  <a:cubicBezTo>
                    <a:pt x="0" y="283950"/>
                    <a:pt x="8030" y="264587"/>
                    <a:pt x="22593" y="250000"/>
                  </a:cubicBezTo>
                  <a:lnTo>
                    <a:pt x="250000" y="22593"/>
                  </a:lnTo>
                  <a:cubicBezTo>
                    <a:pt x="264587" y="8030"/>
                    <a:pt x="283949" y="0"/>
                    <a:pt x="304571" y="0"/>
                  </a:cubicBezTo>
                  <a:cubicBezTo>
                    <a:pt x="325193" y="0"/>
                    <a:pt x="344555" y="8030"/>
                    <a:pt x="359142" y="22593"/>
                  </a:cubicBezTo>
                  <a:cubicBezTo>
                    <a:pt x="389219" y="52670"/>
                    <a:pt x="389219" y="101635"/>
                    <a:pt x="359142" y="131712"/>
                  </a:cubicBezTo>
                  <a:lnTo>
                    <a:pt x="131735" y="359118"/>
                  </a:lnTo>
                  <a:cubicBezTo>
                    <a:pt x="117148" y="373682"/>
                    <a:pt x="97786" y="381712"/>
                    <a:pt x="77164" y="381712"/>
                  </a:cubicBezTo>
                  <a:close/>
                  <a:moveTo>
                    <a:pt x="304571" y="8410"/>
                  </a:moveTo>
                  <a:cubicBezTo>
                    <a:pt x="286207" y="8410"/>
                    <a:pt x="268935" y="15561"/>
                    <a:pt x="255963" y="28556"/>
                  </a:cubicBezTo>
                  <a:lnTo>
                    <a:pt x="28556" y="255963"/>
                  </a:lnTo>
                  <a:cubicBezTo>
                    <a:pt x="15561" y="268959"/>
                    <a:pt x="8410" y="286207"/>
                    <a:pt x="8410" y="304595"/>
                  </a:cubicBezTo>
                  <a:cubicBezTo>
                    <a:pt x="8410" y="322983"/>
                    <a:pt x="15561" y="340231"/>
                    <a:pt x="28556" y="353227"/>
                  </a:cubicBezTo>
                  <a:cubicBezTo>
                    <a:pt x="41552" y="366222"/>
                    <a:pt x="58800" y="373373"/>
                    <a:pt x="77188" y="373373"/>
                  </a:cubicBezTo>
                  <a:cubicBezTo>
                    <a:pt x="95576" y="373373"/>
                    <a:pt x="112824" y="366222"/>
                    <a:pt x="125796" y="353227"/>
                  </a:cubicBezTo>
                  <a:lnTo>
                    <a:pt x="353203" y="125820"/>
                  </a:lnTo>
                  <a:cubicBezTo>
                    <a:pt x="380001" y="99021"/>
                    <a:pt x="380001" y="55379"/>
                    <a:pt x="353203" y="28580"/>
                  </a:cubicBezTo>
                  <a:cubicBezTo>
                    <a:pt x="340207" y="15585"/>
                    <a:pt x="322959" y="8434"/>
                    <a:pt x="304571" y="84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645857" y="114306"/>
              <a:ext cx="551423" cy="551417"/>
            </a:xfrm>
            <a:custGeom>
              <a:avLst/>
              <a:gdLst/>
              <a:ahLst/>
              <a:cxnLst/>
              <a:rect l="l" t="t" r="r" b="b"/>
              <a:pathLst>
                <a:path w="551423" h="551417" extrusionOk="0">
                  <a:moveTo>
                    <a:pt x="109338" y="551418"/>
                  </a:moveTo>
                  <a:cubicBezTo>
                    <a:pt x="81328" y="551418"/>
                    <a:pt x="53318" y="540750"/>
                    <a:pt x="31983" y="519440"/>
                  </a:cubicBezTo>
                  <a:cubicBezTo>
                    <a:pt x="-10661" y="476795"/>
                    <a:pt x="-10661" y="407376"/>
                    <a:pt x="31983" y="364731"/>
                  </a:cubicBezTo>
                  <a:lnTo>
                    <a:pt x="364731" y="31984"/>
                  </a:lnTo>
                  <a:cubicBezTo>
                    <a:pt x="407376" y="-10661"/>
                    <a:pt x="476795" y="-10661"/>
                    <a:pt x="519440" y="31984"/>
                  </a:cubicBezTo>
                  <a:cubicBezTo>
                    <a:pt x="562084" y="74628"/>
                    <a:pt x="562084" y="144048"/>
                    <a:pt x="519440" y="186692"/>
                  </a:cubicBezTo>
                  <a:lnTo>
                    <a:pt x="186692" y="519440"/>
                  </a:lnTo>
                  <a:cubicBezTo>
                    <a:pt x="165358" y="540774"/>
                    <a:pt x="137348" y="551418"/>
                    <a:pt x="109338" y="551418"/>
                  </a:cubicBezTo>
                  <a:close/>
                  <a:moveTo>
                    <a:pt x="442086" y="11980"/>
                  </a:moveTo>
                  <a:cubicBezTo>
                    <a:pt x="417140" y="11980"/>
                    <a:pt x="392195" y="21483"/>
                    <a:pt x="373212" y="40465"/>
                  </a:cubicBezTo>
                  <a:lnTo>
                    <a:pt x="40465" y="373213"/>
                  </a:lnTo>
                  <a:cubicBezTo>
                    <a:pt x="2477" y="411177"/>
                    <a:pt x="2477" y="472970"/>
                    <a:pt x="40465" y="510959"/>
                  </a:cubicBezTo>
                  <a:cubicBezTo>
                    <a:pt x="78430" y="548947"/>
                    <a:pt x="140223" y="548947"/>
                    <a:pt x="178211" y="510959"/>
                  </a:cubicBezTo>
                  <a:lnTo>
                    <a:pt x="510959" y="178211"/>
                  </a:lnTo>
                  <a:cubicBezTo>
                    <a:pt x="548947" y="140223"/>
                    <a:pt x="548947" y="78453"/>
                    <a:pt x="510959" y="40465"/>
                  </a:cubicBezTo>
                  <a:cubicBezTo>
                    <a:pt x="491977" y="21483"/>
                    <a:pt x="467031" y="11980"/>
                    <a:pt x="442086" y="119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111552" y="347312"/>
              <a:ext cx="187672" cy="187690"/>
            </a:xfrm>
            <a:custGeom>
              <a:avLst/>
              <a:gdLst/>
              <a:ahLst/>
              <a:cxnLst/>
              <a:rect l="l" t="t" r="r" b="b"/>
              <a:pathLst>
                <a:path w="187672" h="187690" extrusionOk="0">
                  <a:moveTo>
                    <a:pt x="49897" y="187690"/>
                  </a:moveTo>
                  <a:cubicBezTo>
                    <a:pt x="36569" y="187690"/>
                    <a:pt x="24025" y="182487"/>
                    <a:pt x="14593" y="173079"/>
                  </a:cubicBezTo>
                  <a:cubicBezTo>
                    <a:pt x="-4864" y="153622"/>
                    <a:pt x="-4864" y="121953"/>
                    <a:pt x="14593" y="102472"/>
                  </a:cubicBezTo>
                  <a:lnTo>
                    <a:pt x="102472" y="14593"/>
                  </a:lnTo>
                  <a:cubicBezTo>
                    <a:pt x="121929" y="-4864"/>
                    <a:pt x="153598" y="-4864"/>
                    <a:pt x="173079" y="14593"/>
                  </a:cubicBezTo>
                  <a:cubicBezTo>
                    <a:pt x="192536" y="34050"/>
                    <a:pt x="192536" y="65719"/>
                    <a:pt x="173079" y="85200"/>
                  </a:cubicBezTo>
                  <a:lnTo>
                    <a:pt x="85200" y="173079"/>
                  </a:lnTo>
                  <a:cubicBezTo>
                    <a:pt x="75769" y="182511"/>
                    <a:pt x="63224" y="187690"/>
                    <a:pt x="49897" y="187690"/>
                  </a:cubicBezTo>
                  <a:close/>
                  <a:moveTo>
                    <a:pt x="137776" y="8392"/>
                  </a:moveTo>
                  <a:cubicBezTo>
                    <a:pt x="127133" y="8392"/>
                    <a:pt x="116512" y="12431"/>
                    <a:pt x="108411" y="20532"/>
                  </a:cubicBezTo>
                  <a:lnTo>
                    <a:pt x="20532" y="108412"/>
                  </a:lnTo>
                  <a:cubicBezTo>
                    <a:pt x="4330" y="124590"/>
                    <a:pt x="4330" y="150937"/>
                    <a:pt x="20532" y="167140"/>
                  </a:cubicBezTo>
                  <a:cubicBezTo>
                    <a:pt x="28372" y="174980"/>
                    <a:pt x="38802" y="179304"/>
                    <a:pt x="49897" y="179304"/>
                  </a:cubicBezTo>
                  <a:cubicBezTo>
                    <a:pt x="60991" y="179304"/>
                    <a:pt x="71421" y="174980"/>
                    <a:pt x="79261" y="167140"/>
                  </a:cubicBezTo>
                  <a:lnTo>
                    <a:pt x="167140" y="79261"/>
                  </a:lnTo>
                  <a:cubicBezTo>
                    <a:pt x="183343" y="63082"/>
                    <a:pt x="183343" y="36735"/>
                    <a:pt x="167140" y="20532"/>
                  </a:cubicBezTo>
                  <a:cubicBezTo>
                    <a:pt x="159039" y="12431"/>
                    <a:pt x="148419" y="8392"/>
                    <a:pt x="137776" y="83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114296" y="119093"/>
            <a:ext cx="8915414" cy="4489417"/>
            <a:chOff x="114296" y="119093"/>
            <a:chExt cx="8915414" cy="4489417"/>
          </a:xfrm>
        </p:grpSpPr>
        <p:grpSp>
          <p:nvGrpSpPr>
            <p:cNvPr id="65" name="Google Shape;65;p2"/>
            <p:cNvGrpSpPr/>
            <p:nvPr/>
          </p:nvGrpSpPr>
          <p:grpSpPr>
            <a:xfrm>
              <a:off x="114296" y="119093"/>
              <a:ext cx="499089" cy="513267"/>
              <a:chOff x="4220079" y="1854297"/>
              <a:chExt cx="340373" cy="350042"/>
            </a:xfrm>
          </p:grpSpPr>
          <p:grpSp>
            <p:nvGrpSpPr>
              <p:cNvPr id="66" name="Google Shape;66;p2"/>
              <p:cNvGrpSpPr/>
              <p:nvPr/>
            </p:nvGrpSpPr>
            <p:grpSpPr>
              <a:xfrm>
                <a:off x="4220079" y="2179347"/>
                <a:ext cx="340373" cy="24992"/>
                <a:chOff x="4220079" y="2179347"/>
                <a:chExt cx="340373" cy="24992"/>
              </a:xfrm>
            </p:grpSpPr>
            <p:sp>
              <p:nvSpPr>
                <p:cNvPr id="67" name="Google Shape;67;p2"/>
                <p:cNvSpPr/>
                <p:nvPr/>
              </p:nvSpPr>
              <p:spPr>
                <a:xfrm>
                  <a:off x="4220079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4325206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4430333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4535460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" name="Google Shape;71;p2"/>
              <p:cNvGrpSpPr/>
              <p:nvPr/>
            </p:nvGrpSpPr>
            <p:grpSpPr>
              <a:xfrm>
                <a:off x="4220079" y="2070989"/>
                <a:ext cx="340373" cy="24992"/>
                <a:chOff x="4220079" y="2070989"/>
                <a:chExt cx="340373" cy="24992"/>
              </a:xfrm>
            </p:grpSpPr>
            <p:sp>
              <p:nvSpPr>
                <p:cNvPr id="72" name="Google Shape;72;p2"/>
                <p:cNvSpPr/>
                <p:nvPr/>
              </p:nvSpPr>
              <p:spPr>
                <a:xfrm>
                  <a:off x="4220079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4325206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4430333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535460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" name="Google Shape;76;p2"/>
              <p:cNvGrpSpPr/>
              <p:nvPr/>
            </p:nvGrpSpPr>
            <p:grpSpPr>
              <a:xfrm>
                <a:off x="4220079" y="1962655"/>
                <a:ext cx="340373" cy="24992"/>
                <a:chOff x="4220079" y="1962655"/>
                <a:chExt cx="340373" cy="24992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4220079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4325206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4430333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4535460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" name="Google Shape;81;p2"/>
              <p:cNvGrpSpPr/>
              <p:nvPr/>
            </p:nvGrpSpPr>
            <p:grpSpPr>
              <a:xfrm>
                <a:off x="4220079" y="1854297"/>
                <a:ext cx="340373" cy="24992"/>
                <a:chOff x="4220079" y="1854297"/>
                <a:chExt cx="340373" cy="24992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4220079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4325206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24993" y="12496"/>
                      </a:moveTo>
                      <a:cubicBezTo>
                        <a:pt x="24993" y="19398"/>
                        <a:pt x="19398" y="24993"/>
                        <a:pt x="12496" y="24993"/>
                      </a:cubicBezTo>
                      <a:cubicBezTo>
                        <a:pt x="5595" y="24993"/>
                        <a:pt x="0" y="19398"/>
                        <a:pt x="0" y="12496"/>
                      </a:cubicBezTo>
                      <a:cubicBezTo>
                        <a:pt x="0" y="5595"/>
                        <a:pt x="5595" y="0"/>
                        <a:pt x="12496" y="0"/>
                      </a:cubicBezTo>
                      <a:cubicBezTo>
                        <a:pt x="19398" y="0"/>
                        <a:pt x="24993" y="5595"/>
                        <a:pt x="24993" y="124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430333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4535460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6" name="Google Shape;86;p2"/>
            <p:cNvGrpSpPr/>
            <p:nvPr/>
          </p:nvGrpSpPr>
          <p:grpSpPr>
            <a:xfrm>
              <a:off x="8530621" y="4095243"/>
              <a:ext cx="499089" cy="513267"/>
              <a:chOff x="4220079" y="1854297"/>
              <a:chExt cx="340373" cy="350042"/>
            </a:xfrm>
          </p:grpSpPr>
          <p:grpSp>
            <p:nvGrpSpPr>
              <p:cNvPr id="87" name="Google Shape;87;p2"/>
              <p:cNvGrpSpPr/>
              <p:nvPr/>
            </p:nvGrpSpPr>
            <p:grpSpPr>
              <a:xfrm>
                <a:off x="4220079" y="2179347"/>
                <a:ext cx="340373" cy="24992"/>
                <a:chOff x="4220079" y="2179347"/>
                <a:chExt cx="340373" cy="24992"/>
              </a:xfrm>
            </p:grpSpPr>
            <p:sp>
              <p:nvSpPr>
                <p:cNvPr id="88" name="Google Shape;88;p2"/>
                <p:cNvSpPr/>
                <p:nvPr/>
              </p:nvSpPr>
              <p:spPr>
                <a:xfrm>
                  <a:off x="4220079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4325206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4430333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4535460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" name="Google Shape;92;p2"/>
              <p:cNvGrpSpPr/>
              <p:nvPr/>
            </p:nvGrpSpPr>
            <p:grpSpPr>
              <a:xfrm>
                <a:off x="4220079" y="2070989"/>
                <a:ext cx="340373" cy="24992"/>
                <a:chOff x="4220079" y="2070989"/>
                <a:chExt cx="340373" cy="24992"/>
              </a:xfrm>
            </p:grpSpPr>
            <p:sp>
              <p:nvSpPr>
                <p:cNvPr id="93" name="Google Shape;93;p2"/>
                <p:cNvSpPr/>
                <p:nvPr/>
              </p:nvSpPr>
              <p:spPr>
                <a:xfrm>
                  <a:off x="4220079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4325206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4430333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4535460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" name="Google Shape;97;p2"/>
              <p:cNvGrpSpPr/>
              <p:nvPr/>
            </p:nvGrpSpPr>
            <p:grpSpPr>
              <a:xfrm>
                <a:off x="4220079" y="1962655"/>
                <a:ext cx="340373" cy="24992"/>
                <a:chOff x="4220079" y="1962655"/>
                <a:chExt cx="340373" cy="24992"/>
              </a:xfrm>
            </p:grpSpPr>
            <p:sp>
              <p:nvSpPr>
                <p:cNvPr id="98" name="Google Shape;98;p2"/>
                <p:cNvSpPr/>
                <p:nvPr/>
              </p:nvSpPr>
              <p:spPr>
                <a:xfrm>
                  <a:off x="4220079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4325206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4430333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4535460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" name="Google Shape;102;p2"/>
              <p:cNvGrpSpPr/>
              <p:nvPr/>
            </p:nvGrpSpPr>
            <p:grpSpPr>
              <a:xfrm>
                <a:off x="4220079" y="1854297"/>
                <a:ext cx="340373" cy="24992"/>
                <a:chOff x="4220079" y="1854297"/>
                <a:chExt cx="340373" cy="24992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4220079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4325206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24993" y="12496"/>
                      </a:moveTo>
                      <a:cubicBezTo>
                        <a:pt x="24993" y="19398"/>
                        <a:pt x="19398" y="24993"/>
                        <a:pt x="12496" y="24993"/>
                      </a:cubicBezTo>
                      <a:cubicBezTo>
                        <a:pt x="5595" y="24993"/>
                        <a:pt x="0" y="19398"/>
                        <a:pt x="0" y="12496"/>
                      </a:cubicBezTo>
                      <a:cubicBezTo>
                        <a:pt x="0" y="5595"/>
                        <a:pt x="5595" y="0"/>
                        <a:pt x="12496" y="0"/>
                      </a:cubicBezTo>
                      <a:cubicBezTo>
                        <a:pt x="19398" y="0"/>
                        <a:pt x="24993" y="5595"/>
                        <a:pt x="24993" y="124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4430333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4535460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9" name="Google Shape;499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00" name="Google Shape;500;p9"/>
          <p:cNvGrpSpPr/>
          <p:nvPr/>
        </p:nvGrpSpPr>
        <p:grpSpPr>
          <a:xfrm>
            <a:off x="7868032" y="3017360"/>
            <a:ext cx="1815138" cy="1460667"/>
            <a:chOff x="-910618" y="-62415"/>
            <a:chExt cx="1815138" cy="1460667"/>
          </a:xfrm>
        </p:grpSpPr>
        <p:sp>
          <p:nvSpPr>
            <p:cNvPr id="501" name="Google Shape;501;p9"/>
            <p:cNvSpPr/>
            <p:nvPr/>
          </p:nvSpPr>
          <p:spPr>
            <a:xfrm flipH="1">
              <a:off x="-910618" y="44633"/>
              <a:ext cx="1353618" cy="1353618"/>
            </a:xfrm>
            <a:custGeom>
              <a:avLst/>
              <a:gdLst/>
              <a:ahLst/>
              <a:cxnLst/>
              <a:rect l="l" t="t" r="r" b="b"/>
              <a:pathLst>
                <a:path w="935142" h="935142" extrusionOk="0">
                  <a:moveTo>
                    <a:pt x="935143" y="467572"/>
                  </a:moveTo>
                  <a:cubicBezTo>
                    <a:pt x="935143" y="725804"/>
                    <a:pt x="725804" y="935143"/>
                    <a:pt x="467572" y="935143"/>
                  </a:cubicBezTo>
                  <a:cubicBezTo>
                    <a:pt x="209339" y="935143"/>
                    <a:pt x="0" y="725804"/>
                    <a:pt x="0" y="467572"/>
                  </a:cubicBezTo>
                  <a:cubicBezTo>
                    <a:pt x="0" y="209339"/>
                    <a:pt x="209339" y="0"/>
                    <a:pt x="467572" y="0"/>
                  </a:cubicBezTo>
                  <a:cubicBezTo>
                    <a:pt x="725804" y="0"/>
                    <a:pt x="935143" y="209339"/>
                    <a:pt x="935143" y="467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2" name="Google Shape;502;p9"/>
            <p:cNvGrpSpPr/>
            <p:nvPr/>
          </p:nvGrpSpPr>
          <p:grpSpPr>
            <a:xfrm flipH="1">
              <a:off x="-418363" y="-62415"/>
              <a:ext cx="1322883" cy="1460655"/>
              <a:chOff x="1699986" y="2467983"/>
              <a:chExt cx="914035" cy="1009228"/>
            </a:xfrm>
          </p:grpSpPr>
          <p:sp>
            <p:nvSpPr>
              <p:cNvPr id="503" name="Google Shape;503;p9"/>
              <p:cNvSpPr/>
              <p:nvPr/>
            </p:nvSpPr>
            <p:spPr>
              <a:xfrm rot="-4917056">
                <a:off x="2196361" y="3382715"/>
                <a:ext cx="7767" cy="159032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159056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159056"/>
                    </a:lnTo>
                    <a:lnTo>
                      <a:pt x="0" y="1590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 rot="-4917056">
                <a:off x="2203541" y="3221255"/>
                <a:ext cx="7767" cy="388804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388862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388863"/>
                    </a:lnTo>
                    <a:lnTo>
                      <a:pt x="0" y="3888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 rot="-4917056">
                <a:off x="2210407" y="3115068"/>
                <a:ext cx="7767" cy="507788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507864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507864"/>
                    </a:lnTo>
                    <a:lnTo>
                      <a:pt x="0" y="5078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 rot="-4917056">
                <a:off x="2216576" y="3027474"/>
                <a:ext cx="7767" cy="589407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589495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589495"/>
                    </a:lnTo>
                    <a:lnTo>
                      <a:pt x="0" y="5894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 rot="-4917056">
                <a:off x="2223518" y="2951555"/>
                <a:ext cx="7767" cy="647794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647891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647891"/>
                    </a:lnTo>
                    <a:lnTo>
                      <a:pt x="0" y="6478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 rot="-4917056">
                <a:off x="2229900" y="2884784"/>
                <a:ext cx="7767" cy="687772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687875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687875"/>
                    </a:lnTo>
                    <a:lnTo>
                      <a:pt x="0" y="6878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 rot="-4917056">
                <a:off x="2236493" y="2825246"/>
                <a:ext cx="7767" cy="713236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713343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713343"/>
                    </a:lnTo>
                    <a:lnTo>
                      <a:pt x="0" y="7133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 rot="-4917056">
                <a:off x="2240232" y="2768674"/>
                <a:ext cx="7767" cy="732025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732135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732135"/>
                    </a:lnTo>
                    <a:lnTo>
                      <a:pt x="0" y="7321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 rot="-4917056">
                <a:off x="2234352" y="2707488"/>
                <a:ext cx="7767" cy="757299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757413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757413"/>
                    </a:lnTo>
                    <a:lnTo>
                      <a:pt x="0" y="7574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 rot="-4917056">
                <a:off x="2212530" y="2634365"/>
                <a:ext cx="7767" cy="802028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802148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802149"/>
                    </a:lnTo>
                    <a:lnTo>
                      <a:pt x="0" y="8021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 rot="-4917056">
                <a:off x="2180235" y="2555406"/>
                <a:ext cx="7767" cy="855498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855626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855627"/>
                    </a:lnTo>
                    <a:lnTo>
                      <a:pt x="0" y="8556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 rot="-4917056">
                <a:off x="2157185" y="2494101"/>
                <a:ext cx="7767" cy="876259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876390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876391"/>
                    </a:lnTo>
                    <a:lnTo>
                      <a:pt x="0" y="8763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 rot="-4917056">
                <a:off x="2136775" y="2445479"/>
                <a:ext cx="7767" cy="872339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872470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872471"/>
                    </a:lnTo>
                    <a:lnTo>
                      <a:pt x="0" y="8724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 rot="-4917056">
                <a:off x="2116218" y="2407283"/>
                <a:ext cx="7767" cy="847493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847620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847621"/>
                    </a:lnTo>
                    <a:lnTo>
                      <a:pt x="0" y="8476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 rot="-4917056">
                <a:off x="2090375" y="2382310"/>
                <a:ext cx="7767" cy="794664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794783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794784"/>
                    </a:lnTo>
                    <a:lnTo>
                      <a:pt x="0" y="7947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 rot="-4917056">
                <a:off x="2043182" y="2383868"/>
                <a:ext cx="7767" cy="682807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682909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682910"/>
                    </a:lnTo>
                    <a:lnTo>
                      <a:pt x="0" y="6829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 rot="-4917056">
                <a:off x="1996500" y="2393023"/>
                <a:ext cx="7767" cy="555724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555807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555807"/>
                    </a:lnTo>
                    <a:lnTo>
                      <a:pt x="0" y="55580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 rot="-4917056">
                <a:off x="1992058" y="2374563"/>
                <a:ext cx="7767" cy="495911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495985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495986"/>
                    </a:lnTo>
                    <a:lnTo>
                      <a:pt x="0" y="4959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 rot="-4917056">
                <a:off x="1997798" y="2358856"/>
                <a:ext cx="7767" cy="433414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433479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433480"/>
                    </a:lnTo>
                    <a:lnTo>
                      <a:pt x="0" y="433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 rot="-4917056">
                <a:off x="2004699" y="2360791"/>
                <a:ext cx="7767" cy="335857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335907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335907"/>
                    </a:lnTo>
                    <a:lnTo>
                      <a:pt x="0" y="33590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 rot="-4917056">
                <a:off x="2011207" y="2410269"/>
                <a:ext cx="7767" cy="143165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143186" extrusionOk="0">
                    <a:moveTo>
                      <a:pt x="0" y="0"/>
                    </a:moveTo>
                    <a:lnTo>
                      <a:pt x="7769" y="0"/>
                    </a:lnTo>
                    <a:lnTo>
                      <a:pt x="7769" y="143187"/>
                    </a:lnTo>
                    <a:lnTo>
                      <a:pt x="0" y="143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4" name="Google Shape;524;p9"/>
          <p:cNvSpPr/>
          <p:nvPr/>
        </p:nvSpPr>
        <p:spPr>
          <a:xfrm rot="10800000" flipH="1">
            <a:off x="-687775" y="-558233"/>
            <a:ext cx="2183028" cy="1269094"/>
          </a:xfrm>
          <a:custGeom>
            <a:avLst/>
            <a:gdLst/>
            <a:ahLst/>
            <a:cxnLst/>
            <a:rect l="l" t="t" r="r" b="b"/>
            <a:pathLst>
              <a:path w="1559306" h="906496" extrusionOk="0">
                <a:moveTo>
                  <a:pt x="1238319" y="581585"/>
                </a:moveTo>
                <a:cubicBezTo>
                  <a:pt x="1215227" y="615962"/>
                  <a:pt x="1203562" y="656516"/>
                  <a:pt x="1186742" y="694338"/>
                </a:cubicBezTo>
                <a:cubicBezTo>
                  <a:pt x="1169898" y="732160"/>
                  <a:pt x="1145427" y="769626"/>
                  <a:pt x="1107487" y="786232"/>
                </a:cubicBezTo>
                <a:cubicBezTo>
                  <a:pt x="1043436" y="814266"/>
                  <a:pt x="971166" y="772975"/>
                  <a:pt x="917236" y="728478"/>
                </a:cubicBezTo>
                <a:cubicBezTo>
                  <a:pt x="863307" y="683980"/>
                  <a:pt x="805481" y="631357"/>
                  <a:pt x="735610" y="634184"/>
                </a:cubicBezTo>
                <a:cubicBezTo>
                  <a:pt x="657163" y="637368"/>
                  <a:pt x="601642" y="707975"/>
                  <a:pt x="547689" y="764993"/>
                </a:cubicBezTo>
                <a:cubicBezTo>
                  <a:pt x="487630" y="828497"/>
                  <a:pt x="413744" y="883091"/>
                  <a:pt x="328145" y="900696"/>
                </a:cubicBezTo>
                <a:cubicBezTo>
                  <a:pt x="96937" y="948235"/>
                  <a:pt x="-30854" y="693768"/>
                  <a:pt x="6398" y="496747"/>
                </a:cubicBezTo>
                <a:cubicBezTo>
                  <a:pt x="25807" y="393996"/>
                  <a:pt x="87078" y="300130"/>
                  <a:pt x="172225" y="239691"/>
                </a:cubicBezTo>
                <a:cubicBezTo>
                  <a:pt x="219930" y="205836"/>
                  <a:pt x="254853" y="191154"/>
                  <a:pt x="315245" y="189301"/>
                </a:cubicBezTo>
                <a:cubicBezTo>
                  <a:pt x="373190" y="187543"/>
                  <a:pt x="431989" y="194385"/>
                  <a:pt x="489103" y="181247"/>
                </a:cubicBezTo>
                <a:cubicBezTo>
                  <a:pt x="567027" y="163310"/>
                  <a:pt x="631172" y="110260"/>
                  <a:pt x="698026" y="66380"/>
                </a:cubicBezTo>
                <a:cubicBezTo>
                  <a:pt x="764880" y="22500"/>
                  <a:pt x="845322" y="-14396"/>
                  <a:pt x="922748" y="5560"/>
                </a:cubicBezTo>
                <a:cubicBezTo>
                  <a:pt x="1010461" y="28178"/>
                  <a:pt x="1068168" y="117078"/>
                  <a:pt x="1154930" y="143116"/>
                </a:cubicBezTo>
                <a:cubicBezTo>
                  <a:pt x="1208052" y="159058"/>
                  <a:pt x="1264049" y="149127"/>
                  <a:pt x="1317337" y="139458"/>
                </a:cubicBezTo>
                <a:cubicBezTo>
                  <a:pt x="1371694" y="129575"/>
                  <a:pt x="1431040" y="123255"/>
                  <a:pt x="1483164" y="146157"/>
                </a:cubicBezTo>
                <a:cubicBezTo>
                  <a:pt x="1506827" y="156563"/>
                  <a:pt x="1528874" y="172409"/>
                  <a:pt x="1542178" y="194575"/>
                </a:cubicBezTo>
                <a:cubicBezTo>
                  <a:pt x="1563084" y="229499"/>
                  <a:pt x="1561516" y="278914"/>
                  <a:pt x="1554912" y="317782"/>
                </a:cubicBezTo>
                <a:cubicBezTo>
                  <a:pt x="1547547" y="360997"/>
                  <a:pt x="1526949" y="402002"/>
                  <a:pt x="1495946" y="433077"/>
                </a:cubicBezTo>
                <a:cubicBezTo>
                  <a:pt x="1459573" y="469497"/>
                  <a:pt x="1409492" y="491663"/>
                  <a:pt x="1358200" y="494894"/>
                </a:cubicBezTo>
                <a:cubicBezTo>
                  <a:pt x="1330902" y="496604"/>
                  <a:pt x="1316719" y="502259"/>
                  <a:pt x="1294577" y="519958"/>
                </a:cubicBezTo>
                <a:cubicBezTo>
                  <a:pt x="1272887" y="537301"/>
                  <a:pt x="1253833" y="558540"/>
                  <a:pt x="1238343" y="58158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5" name="Google Shape;525;p9"/>
          <p:cNvGrpSpPr/>
          <p:nvPr/>
        </p:nvGrpSpPr>
        <p:grpSpPr>
          <a:xfrm rot="10800000" flipH="1">
            <a:off x="-442514" y="-237739"/>
            <a:ext cx="2004933" cy="1024576"/>
            <a:chOff x="2688237" y="1469003"/>
            <a:chExt cx="1432300" cy="731945"/>
          </a:xfrm>
        </p:grpSpPr>
        <p:sp>
          <p:nvSpPr>
            <p:cNvPr id="526" name="Google Shape;526;p9"/>
            <p:cNvSpPr/>
            <p:nvPr/>
          </p:nvSpPr>
          <p:spPr>
            <a:xfrm rot="-2547986">
              <a:off x="3991917" y="1931145"/>
              <a:ext cx="112251" cy="7766"/>
            </a:xfrm>
            <a:custGeom>
              <a:avLst/>
              <a:gdLst/>
              <a:ahLst/>
              <a:cxnLst/>
              <a:rect l="l" t="t" r="r" b="b"/>
              <a:pathLst>
                <a:path w="112277" h="7768" extrusionOk="0">
                  <a:moveTo>
                    <a:pt x="0" y="0"/>
                  </a:moveTo>
                  <a:lnTo>
                    <a:pt x="112278" y="0"/>
                  </a:lnTo>
                  <a:lnTo>
                    <a:pt x="112278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 rot="-2547986">
              <a:off x="3890665" y="1898395"/>
              <a:ext cx="261556" cy="7766"/>
            </a:xfrm>
            <a:custGeom>
              <a:avLst/>
              <a:gdLst/>
              <a:ahLst/>
              <a:cxnLst/>
              <a:rect l="l" t="t" r="r" b="b"/>
              <a:pathLst>
                <a:path w="261617" h="7768" extrusionOk="0">
                  <a:moveTo>
                    <a:pt x="0" y="0"/>
                  </a:moveTo>
                  <a:lnTo>
                    <a:pt x="261618" y="0"/>
                  </a:lnTo>
                  <a:lnTo>
                    <a:pt x="261618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 rot="-2547986">
              <a:off x="3815715" y="1872136"/>
              <a:ext cx="344141" cy="7766"/>
            </a:xfrm>
            <a:custGeom>
              <a:avLst/>
              <a:gdLst/>
              <a:ahLst/>
              <a:cxnLst/>
              <a:rect l="l" t="t" r="r" b="b"/>
              <a:pathLst>
                <a:path w="344222" h="7768" extrusionOk="0">
                  <a:moveTo>
                    <a:pt x="0" y="0"/>
                  </a:moveTo>
                  <a:lnTo>
                    <a:pt x="344222" y="0"/>
                  </a:lnTo>
                  <a:lnTo>
                    <a:pt x="344222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 rot="-2547986">
              <a:off x="3480759" y="1956631"/>
              <a:ext cx="703745" cy="7766"/>
            </a:xfrm>
            <a:custGeom>
              <a:avLst/>
              <a:gdLst/>
              <a:ahLst/>
              <a:cxnLst/>
              <a:rect l="l" t="t" r="r" b="b"/>
              <a:pathLst>
                <a:path w="703910" h="7768" extrusionOk="0">
                  <a:moveTo>
                    <a:pt x="0" y="0"/>
                  </a:moveTo>
                  <a:lnTo>
                    <a:pt x="703911" y="0"/>
                  </a:lnTo>
                  <a:lnTo>
                    <a:pt x="703911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 rot="-2547986">
              <a:off x="3440665" y="1932903"/>
              <a:ext cx="711156" cy="7766"/>
            </a:xfrm>
            <a:custGeom>
              <a:avLst/>
              <a:gdLst/>
              <a:ahLst/>
              <a:cxnLst/>
              <a:rect l="l" t="t" r="r" b="b"/>
              <a:pathLst>
                <a:path w="711323" h="7768" extrusionOk="0">
                  <a:moveTo>
                    <a:pt x="0" y="0"/>
                  </a:moveTo>
                  <a:lnTo>
                    <a:pt x="711323" y="0"/>
                  </a:lnTo>
                  <a:lnTo>
                    <a:pt x="711323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 rot="-2547986">
              <a:off x="3410370" y="1910498"/>
              <a:ext cx="696192" cy="7766"/>
            </a:xfrm>
            <a:custGeom>
              <a:avLst/>
              <a:gdLst/>
              <a:ahLst/>
              <a:cxnLst/>
              <a:rect l="l" t="t" r="r" b="b"/>
              <a:pathLst>
                <a:path w="696355" h="7768" extrusionOk="0">
                  <a:moveTo>
                    <a:pt x="0" y="0"/>
                  </a:moveTo>
                  <a:lnTo>
                    <a:pt x="696356" y="0"/>
                  </a:lnTo>
                  <a:lnTo>
                    <a:pt x="696356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 rot="-2547986">
              <a:off x="3386542" y="1890769"/>
              <a:ext cx="662489" cy="7766"/>
            </a:xfrm>
            <a:custGeom>
              <a:avLst/>
              <a:gdLst/>
              <a:ahLst/>
              <a:cxnLst/>
              <a:rect l="l" t="t" r="r" b="b"/>
              <a:pathLst>
                <a:path w="662644" h="7768" extrusionOk="0">
                  <a:moveTo>
                    <a:pt x="0" y="0"/>
                  </a:moveTo>
                  <a:lnTo>
                    <a:pt x="662644" y="0"/>
                  </a:lnTo>
                  <a:lnTo>
                    <a:pt x="662644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rot="-2547986">
              <a:off x="3365575" y="1873705"/>
              <a:ext cx="617145" cy="7766"/>
            </a:xfrm>
            <a:custGeom>
              <a:avLst/>
              <a:gdLst/>
              <a:ahLst/>
              <a:cxnLst/>
              <a:rect l="l" t="t" r="r" b="b"/>
              <a:pathLst>
                <a:path w="617290" h="7768" extrusionOk="0">
                  <a:moveTo>
                    <a:pt x="0" y="0"/>
                  </a:moveTo>
                  <a:lnTo>
                    <a:pt x="617291" y="0"/>
                  </a:lnTo>
                  <a:lnTo>
                    <a:pt x="617291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 rot="-2547986">
              <a:off x="3342004" y="1856106"/>
              <a:ext cx="578240" cy="7766"/>
            </a:xfrm>
            <a:custGeom>
              <a:avLst/>
              <a:gdLst/>
              <a:ahLst/>
              <a:cxnLst/>
              <a:rect l="l" t="t" r="r" b="b"/>
              <a:pathLst>
                <a:path w="578376" h="7768" extrusionOk="0">
                  <a:moveTo>
                    <a:pt x="0" y="0"/>
                  </a:moveTo>
                  <a:lnTo>
                    <a:pt x="578376" y="0"/>
                  </a:lnTo>
                  <a:lnTo>
                    <a:pt x="578376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 rot="-2547986">
              <a:off x="3311753" y="1836295"/>
              <a:ext cx="557552" cy="7766"/>
            </a:xfrm>
            <a:custGeom>
              <a:avLst/>
              <a:gdLst/>
              <a:ahLst/>
              <a:cxnLst/>
              <a:rect l="l" t="t" r="r" b="b"/>
              <a:pathLst>
                <a:path w="557683" h="7768" extrusionOk="0">
                  <a:moveTo>
                    <a:pt x="0" y="0"/>
                  </a:moveTo>
                  <a:lnTo>
                    <a:pt x="557683" y="0"/>
                  </a:lnTo>
                  <a:lnTo>
                    <a:pt x="557683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 rot="-2547986">
              <a:off x="3269411" y="1815941"/>
              <a:ext cx="562112" cy="7766"/>
            </a:xfrm>
            <a:custGeom>
              <a:avLst/>
              <a:gdLst/>
              <a:ahLst/>
              <a:cxnLst/>
              <a:rect l="l" t="t" r="r" b="b"/>
              <a:pathLst>
                <a:path w="562244" h="7768" extrusionOk="0">
                  <a:moveTo>
                    <a:pt x="0" y="0"/>
                  </a:moveTo>
                  <a:lnTo>
                    <a:pt x="562245" y="0"/>
                  </a:lnTo>
                  <a:lnTo>
                    <a:pt x="562245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 rot="-2547986">
              <a:off x="3201866" y="1801724"/>
              <a:ext cx="603607" cy="7766"/>
            </a:xfrm>
            <a:custGeom>
              <a:avLst/>
              <a:gdLst/>
              <a:ahLst/>
              <a:cxnLst/>
              <a:rect l="l" t="t" r="r" b="b"/>
              <a:pathLst>
                <a:path w="603749" h="7768" extrusionOk="0">
                  <a:moveTo>
                    <a:pt x="0" y="0"/>
                  </a:moveTo>
                  <a:lnTo>
                    <a:pt x="603749" y="0"/>
                  </a:lnTo>
                  <a:lnTo>
                    <a:pt x="603749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 rot="-2547986">
              <a:off x="2990848" y="1841492"/>
              <a:ext cx="813455" cy="7766"/>
            </a:xfrm>
            <a:custGeom>
              <a:avLst/>
              <a:gdLst/>
              <a:ahLst/>
              <a:cxnLst/>
              <a:rect l="l" t="t" r="r" b="b"/>
              <a:pathLst>
                <a:path w="813646" h="7768" extrusionOk="0">
                  <a:moveTo>
                    <a:pt x="0" y="0"/>
                  </a:moveTo>
                  <a:lnTo>
                    <a:pt x="813647" y="0"/>
                  </a:lnTo>
                  <a:lnTo>
                    <a:pt x="813647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 rot="-2547986">
              <a:off x="2864072" y="1848436"/>
              <a:ext cx="926990" cy="7766"/>
            </a:xfrm>
            <a:custGeom>
              <a:avLst/>
              <a:gdLst/>
              <a:ahLst/>
              <a:cxnLst/>
              <a:rect l="l" t="t" r="r" b="b"/>
              <a:pathLst>
                <a:path w="927207" h="7768" extrusionOk="0">
                  <a:moveTo>
                    <a:pt x="0" y="0"/>
                  </a:moveTo>
                  <a:lnTo>
                    <a:pt x="927208" y="0"/>
                  </a:lnTo>
                  <a:lnTo>
                    <a:pt x="927208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 rot="-2547986">
              <a:off x="2787741" y="1837209"/>
              <a:ext cx="979481" cy="7766"/>
            </a:xfrm>
            <a:custGeom>
              <a:avLst/>
              <a:gdLst/>
              <a:ahLst/>
              <a:cxnLst/>
              <a:rect l="l" t="t" r="r" b="b"/>
              <a:pathLst>
                <a:path w="979711" h="7768" extrusionOk="0">
                  <a:moveTo>
                    <a:pt x="0" y="0"/>
                  </a:moveTo>
                  <a:lnTo>
                    <a:pt x="979712" y="0"/>
                  </a:lnTo>
                  <a:lnTo>
                    <a:pt x="979712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 rot="-2547986">
              <a:off x="2730893" y="1821224"/>
              <a:ext cx="1003495" cy="7766"/>
            </a:xfrm>
            <a:custGeom>
              <a:avLst/>
              <a:gdLst/>
              <a:ahLst/>
              <a:cxnLst/>
              <a:rect l="l" t="t" r="r" b="b"/>
              <a:pathLst>
                <a:path w="1003730" h="7768" extrusionOk="0">
                  <a:moveTo>
                    <a:pt x="0" y="0"/>
                  </a:moveTo>
                  <a:lnTo>
                    <a:pt x="1003731" y="0"/>
                  </a:lnTo>
                  <a:lnTo>
                    <a:pt x="1003731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 rot="-2547986">
              <a:off x="2687978" y="1805445"/>
              <a:ext cx="999196" cy="7766"/>
            </a:xfrm>
            <a:custGeom>
              <a:avLst/>
              <a:gdLst/>
              <a:ahLst/>
              <a:cxnLst/>
              <a:rect l="l" t="t" r="r" b="b"/>
              <a:pathLst>
                <a:path w="999430" h="7768" extrusionOk="0">
                  <a:moveTo>
                    <a:pt x="0" y="0"/>
                  </a:moveTo>
                  <a:lnTo>
                    <a:pt x="999430" y="0"/>
                  </a:lnTo>
                  <a:lnTo>
                    <a:pt x="999430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 rot="-2547986">
              <a:off x="2656835" y="1793257"/>
              <a:ext cx="963544" cy="7766"/>
            </a:xfrm>
            <a:custGeom>
              <a:avLst/>
              <a:gdLst/>
              <a:ahLst/>
              <a:cxnLst/>
              <a:rect l="l" t="t" r="r" b="b"/>
              <a:pathLst>
                <a:path w="963770" h="7768" extrusionOk="0">
                  <a:moveTo>
                    <a:pt x="0" y="0"/>
                  </a:moveTo>
                  <a:lnTo>
                    <a:pt x="963770" y="0"/>
                  </a:lnTo>
                  <a:lnTo>
                    <a:pt x="963770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 rot="-2547986">
              <a:off x="2638147" y="1790308"/>
              <a:ext cx="882882" cy="7766"/>
            </a:xfrm>
            <a:custGeom>
              <a:avLst/>
              <a:gdLst/>
              <a:ahLst/>
              <a:cxnLst/>
              <a:rect l="l" t="t" r="r" b="b"/>
              <a:pathLst>
                <a:path w="883089" h="7768" extrusionOk="0">
                  <a:moveTo>
                    <a:pt x="0" y="0"/>
                  </a:moveTo>
                  <a:lnTo>
                    <a:pt x="883090" y="0"/>
                  </a:lnTo>
                  <a:lnTo>
                    <a:pt x="883090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 rot="-2547986">
              <a:off x="2630470" y="1796721"/>
              <a:ext cx="759752" cy="7766"/>
            </a:xfrm>
            <a:custGeom>
              <a:avLst/>
              <a:gdLst/>
              <a:ahLst/>
              <a:cxnLst/>
              <a:rect l="l" t="t" r="r" b="b"/>
              <a:pathLst>
                <a:path w="759930" h="7768" extrusionOk="0">
                  <a:moveTo>
                    <a:pt x="0" y="0"/>
                  </a:moveTo>
                  <a:lnTo>
                    <a:pt x="759931" y="0"/>
                  </a:lnTo>
                  <a:lnTo>
                    <a:pt x="759931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 rot="-2547986">
              <a:off x="2623751" y="1787318"/>
              <a:ext cx="669257" cy="7766"/>
            </a:xfrm>
            <a:custGeom>
              <a:avLst/>
              <a:gdLst/>
              <a:ahLst/>
              <a:cxnLst/>
              <a:rect l="l" t="t" r="r" b="b"/>
              <a:pathLst>
                <a:path w="669414" h="7768" extrusionOk="0">
                  <a:moveTo>
                    <a:pt x="0" y="0"/>
                  </a:moveTo>
                  <a:lnTo>
                    <a:pt x="669415" y="0"/>
                  </a:lnTo>
                  <a:lnTo>
                    <a:pt x="669415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 rot="-2547986">
              <a:off x="2619079" y="1764338"/>
              <a:ext cx="604367" cy="7766"/>
            </a:xfrm>
            <a:custGeom>
              <a:avLst/>
              <a:gdLst/>
              <a:ahLst/>
              <a:cxnLst/>
              <a:rect l="l" t="t" r="r" b="b"/>
              <a:pathLst>
                <a:path w="604509" h="7768" extrusionOk="0">
                  <a:moveTo>
                    <a:pt x="0" y="0"/>
                  </a:moveTo>
                  <a:lnTo>
                    <a:pt x="604510" y="0"/>
                  </a:lnTo>
                  <a:lnTo>
                    <a:pt x="604510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 rot="-2547986">
              <a:off x="2619694" y="1734746"/>
              <a:ext cx="543396" cy="7766"/>
            </a:xfrm>
            <a:custGeom>
              <a:avLst/>
              <a:gdLst/>
              <a:ahLst/>
              <a:cxnLst/>
              <a:rect l="l" t="t" r="r" b="b"/>
              <a:pathLst>
                <a:path w="543523" h="7768" extrusionOk="0">
                  <a:moveTo>
                    <a:pt x="0" y="0"/>
                  </a:moveTo>
                  <a:lnTo>
                    <a:pt x="543524" y="0"/>
                  </a:lnTo>
                  <a:lnTo>
                    <a:pt x="543524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 rot="-2547986">
              <a:off x="2628688" y="1701349"/>
              <a:ext cx="473993" cy="7766"/>
            </a:xfrm>
            <a:custGeom>
              <a:avLst/>
              <a:gdLst/>
              <a:ahLst/>
              <a:cxnLst/>
              <a:rect l="l" t="t" r="r" b="b"/>
              <a:pathLst>
                <a:path w="474104" h="7768" extrusionOk="0">
                  <a:moveTo>
                    <a:pt x="0" y="0"/>
                  </a:moveTo>
                  <a:lnTo>
                    <a:pt x="474104" y="0"/>
                  </a:lnTo>
                  <a:lnTo>
                    <a:pt x="474104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 rot="-2547986">
              <a:off x="2652465" y="1665860"/>
              <a:ext cx="379650" cy="7766"/>
            </a:xfrm>
            <a:custGeom>
              <a:avLst/>
              <a:gdLst/>
              <a:ahLst/>
              <a:cxnLst/>
              <a:rect l="l" t="t" r="r" b="b"/>
              <a:pathLst>
                <a:path w="379739" h="7768" extrusionOk="0">
                  <a:moveTo>
                    <a:pt x="0" y="0"/>
                  </a:moveTo>
                  <a:lnTo>
                    <a:pt x="379740" y="0"/>
                  </a:lnTo>
                  <a:lnTo>
                    <a:pt x="379740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 rot="-2547986">
              <a:off x="2720526" y="1634047"/>
              <a:ext cx="188875" cy="7766"/>
            </a:xfrm>
            <a:custGeom>
              <a:avLst/>
              <a:gdLst/>
              <a:ahLst/>
              <a:cxnLst/>
              <a:rect l="l" t="t" r="r" b="b"/>
              <a:pathLst>
                <a:path w="188919" h="7768" extrusionOk="0">
                  <a:moveTo>
                    <a:pt x="0" y="0"/>
                  </a:moveTo>
                  <a:lnTo>
                    <a:pt x="188920" y="0"/>
                  </a:lnTo>
                  <a:lnTo>
                    <a:pt x="188920" y="7769"/>
                  </a:lnTo>
                  <a:lnTo>
                    <a:pt x="0" y="77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9"/>
          <p:cNvGrpSpPr/>
          <p:nvPr/>
        </p:nvGrpSpPr>
        <p:grpSpPr>
          <a:xfrm>
            <a:off x="2248307" y="114306"/>
            <a:ext cx="5838223" cy="4910186"/>
            <a:chOff x="2248307" y="114306"/>
            <a:chExt cx="5838223" cy="4910186"/>
          </a:xfrm>
        </p:grpSpPr>
        <p:sp>
          <p:nvSpPr>
            <p:cNvPr id="553" name="Google Shape;553;p9"/>
            <p:cNvSpPr/>
            <p:nvPr/>
          </p:nvSpPr>
          <p:spPr>
            <a:xfrm>
              <a:off x="2248307" y="4473075"/>
              <a:ext cx="551423" cy="551417"/>
            </a:xfrm>
            <a:custGeom>
              <a:avLst/>
              <a:gdLst/>
              <a:ahLst/>
              <a:cxnLst/>
              <a:rect l="l" t="t" r="r" b="b"/>
              <a:pathLst>
                <a:path w="551423" h="551417" extrusionOk="0">
                  <a:moveTo>
                    <a:pt x="109338" y="551418"/>
                  </a:moveTo>
                  <a:cubicBezTo>
                    <a:pt x="81328" y="551418"/>
                    <a:pt x="53318" y="540750"/>
                    <a:pt x="31983" y="519440"/>
                  </a:cubicBezTo>
                  <a:cubicBezTo>
                    <a:pt x="-10661" y="476795"/>
                    <a:pt x="-10661" y="407376"/>
                    <a:pt x="31983" y="364731"/>
                  </a:cubicBezTo>
                  <a:lnTo>
                    <a:pt x="364731" y="31984"/>
                  </a:lnTo>
                  <a:cubicBezTo>
                    <a:pt x="407376" y="-10661"/>
                    <a:pt x="476795" y="-10661"/>
                    <a:pt x="519440" y="31984"/>
                  </a:cubicBezTo>
                  <a:cubicBezTo>
                    <a:pt x="562084" y="74628"/>
                    <a:pt x="562084" y="144048"/>
                    <a:pt x="519440" y="186692"/>
                  </a:cubicBezTo>
                  <a:lnTo>
                    <a:pt x="186692" y="519440"/>
                  </a:lnTo>
                  <a:cubicBezTo>
                    <a:pt x="165358" y="540774"/>
                    <a:pt x="137348" y="551418"/>
                    <a:pt x="109338" y="551418"/>
                  </a:cubicBezTo>
                  <a:close/>
                  <a:moveTo>
                    <a:pt x="442086" y="11980"/>
                  </a:moveTo>
                  <a:cubicBezTo>
                    <a:pt x="417140" y="11980"/>
                    <a:pt x="392195" y="21483"/>
                    <a:pt x="373212" y="40465"/>
                  </a:cubicBezTo>
                  <a:lnTo>
                    <a:pt x="40465" y="373213"/>
                  </a:lnTo>
                  <a:cubicBezTo>
                    <a:pt x="2477" y="411177"/>
                    <a:pt x="2477" y="472970"/>
                    <a:pt x="40465" y="510959"/>
                  </a:cubicBezTo>
                  <a:cubicBezTo>
                    <a:pt x="78430" y="548947"/>
                    <a:pt x="140223" y="548947"/>
                    <a:pt x="178211" y="510959"/>
                  </a:cubicBezTo>
                  <a:lnTo>
                    <a:pt x="510959" y="178211"/>
                  </a:lnTo>
                  <a:cubicBezTo>
                    <a:pt x="548947" y="140223"/>
                    <a:pt x="548947" y="78453"/>
                    <a:pt x="510959" y="40465"/>
                  </a:cubicBezTo>
                  <a:cubicBezTo>
                    <a:pt x="491977" y="21483"/>
                    <a:pt x="467031" y="11980"/>
                    <a:pt x="442086" y="119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714002" y="4706081"/>
              <a:ext cx="187672" cy="187690"/>
            </a:xfrm>
            <a:custGeom>
              <a:avLst/>
              <a:gdLst/>
              <a:ahLst/>
              <a:cxnLst/>
              <a:rect l="l" t="t" r="r" b="b"/>
              <a:pathLst>
                <a:path w="187672" h="187690" extrusionOk="0">
                  <a:moveTo>
                    <a:pt x="49897" y="187690"/>
                  </a:moveTo>
                  <a:cubicBezTo>
                    <a:pt x="36569" y="187690"/>
                    <a:pt x="24025" y="182487"/>
                    <a:pt x="14593" y="173079"/>
                  </a:cubicBezTo>
                  <a:cubicBezTo>
                    <a:pt x="-4864" y="153622"/>
                    <a:pt x="-4864" y="121953"/>
                    <a:pt x="14593" y="102472"/>
                  </a:cubicBezTo>
                  <a:lnTo>
                    <a:pt x="102472" y="14593"/>
                  </a:lnTo>
                  <a:cubicBezTo>
                    <a:pt x="121929" y="-4864"/>
                    <a:pt x="153598" y="-4864"/>
                    <a:pt x="173079" y="14593"/>
                  </a:cubicBezTo>
                  <a:cubicBezTo>
                    <a:pt x="192536" y="34050"/>
                    <a:pt x="192536" y="65719"/>
                    <a:pt x="173079" y="85200"/>
                  </a:cubicBezTo>
                  <a:lnTo>
                    <a:pt x="85200" y="173079"/>
                  </a:lnTo>
                  <a:cubicBezTo>
                    <a:pt x="75769" y="182511"/>
                    <a:pt x="63224" y="187690"/>
                    <a:pt x="49897" y="187690"/>
                  </a:cubicBezTo>
                  <a:close/>
                  <a:moveTo>
                    <a:pt x="137776" y="8392"/>
                  </a:moveTo>
                  <a:cubicBezTo>
                    <a:pt x="127133" y="8392"/>
                    <a:pt x="116512" y="12431"/>
                    <a:pt x="108411" y="20532"/>
                  </a:cubicBezTo>
                  <a:lnTo>
                    <a:pt x="20532" y="108412"/>
                  </a:lnTo>
                  <a:cubicBezTo>
                    <a:pt x="4330" y="124590"/>
                    <a:pt x="4330" y="150937"/>
                    <a:pt x="20532" y="167140"/>
                  </a:cubicBezTo>
                  <a:cubicBezTo>
                    <a:pt x="28372" y="174980"/>
                    <a:pt x="38802" y="179304"/>
                    <a:pt x="49897" y="179304"/>
                  </a:cubicBezTo>
                  <a:cubicBezTo>
                    <a:pt x="60991" y="179304"/>
                    <a:pt x="71421" y="174980"/>
                    <a:pt x="79261" y="167140"/>
                  </a:cubicBezTo>
                  <a:lnTo>
                    <a:pt x="167140" y="79261"/>
                  </a:lnTo>
                  <a:cubicBezTo>
                    <a:pt x="183343" y="63082"/>
                    <a:pt x="183343" y="36735"/>
                    <a:pt x="167140" y="20532"/>
                  </a:cubicBezTo>
                  <a:cubicBezTo>
                    <a:pt x="159039" y="12431"/>
                    <a:pt x="148419" y="8392"/>
                    <a:pt x="137776" y="83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535107" y="114306"/>
              <a:ext cx="551423" cy="551417"/>
            </a:xfrm>
            <a:custGeom>
              <a:avLst/>
              <a:gdLst/>
              <a:ahLst/>
              <a:cxnLst/>
              <a:rect l="l" t="t" r="r" b="b"/>
              <a:pathLst>
                <a:path w="551423" h="551417" extrusionOk="0">
                  <a:moveTo>
                    <a:pt x="109338" y="551418"/>
                  </a:moveTo>
                  <a:cubicBezTo>
                    <a:pt x="81328" y="551418"/>
                    <a:pt x="53318" y="540750"/>
                    <a:pt x="31983" y="519440"/>
                  </a:cubicBezTo>
                  <a:cubicBezTo>
                    <a:pt x="-10661" y="476795"/>
                    <a:pt x="-10661" y="407376"/>
                    <a:pt x="31983" y="364731"/>
                  </a:cubicBezTo>
                  <a:lnTo>
                    <a:pt x="364731" y="31984"/>
                  </a:lnTo>
                  <a:cubicBezTo>
                    <a:pt x="407376" y="-10661"/>
                    <a:pt x="476795" y="-10661"/>
                    <a:pt x="519440" y="31984"/>
                  </a:cubicBezTo>
                  <a:cubicBezTo>
                    <a:pt x="562084" y="74628"/>
                    <a:pt x="562084" y="144048"/>
                    <a:pt x="519440" y="186692"/>
                  </a:cubicBezTo>
                  <a:lnTo>
                    <a:pt x="186692" y="519440"/>
                  </a:lnTo>
                  <a:cubicBezTo>
                    <a:pt x="165358" y="540774"/>
                    <a:pt x="137348" y="551418"/>
                    <a:pt x="109338" y="551418"/>
                  </a:cubicBezTo>
                  <a:close/>
                  <a:moveTo>
                    <a:pt x="442086" y="11980"/>
                  </a:moveTo>
                  <a:cubicBezTo>
                    <a:pt x="417140" y="11980"/>
                    <a:pt x="392195" y="21483"/>
                    <a:pt x="373212" y="40465"/>
                  </a:cubicBezTo>
                  <a:lnTo>
                    <a:pt x="40465" y="373213"/>
                  </a:lnTo>
                  <a:cubicBezTo>
                    <a:pt x="2477" y="411177"/>
                    <a:pt x="2477" y="472970"/>
                    <a:pt x="40465" y="510959"/>
                  </a:cubicBezTo>
                  <a:cubicBezTo>
                    <a:pt x="78430" y="548947"/>
                    <a:pt x="140223" y="548947"/>
                    <a:pt x="178211" y="510959"/>
                  </a:cubicBezTo>
                  <a:lnTo>
                    <a:pt x="510959" y="178211"/>
                  </a:lnTo>
                  <a:cubicBezTo>
                    <a:pt x="548947" y="140223"/>
                    <a:pt x="548947" y="78453"/>
                    <a:pt x="510959" y="40465"/>
                  </a:cubicBezTo>
                  <a:cubicBezTo>
                    <a:pt x="491977" y="21483"/>
                    <a:pt x="467031" y="11980"/>
                    <a:pt x="442086" y="119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9"/>
          <p:cNvGrpSpPr/>
          <p:nvPr/>
        </p:nvGrpSpPr>
        <p:grpSpPr>
          <a:xfrm>
            <a:off x="112246" y="3613143"/>
            <a:ext cx="499089" cy="513267"/>
            <a:chOff x="4220079" y="1854297"/>
            <a:chExt cx="340373" cy="350042"/>
          </a:xfrm>
        </p:grpSpPr>
        <p:grpSp>
          <p:nvGrpSpPr>
            <p:cNvPr id="557" name="Google Shape;557;p9"/>
            <p:cNvGrpSpPr/>
            <p:nvPr/>
          </p:nvGrpSpPr>
          <p:grpSpPr>
            <a:xfrm>
              <a:off x="4220079" y="2179347"/>
              <a:ext cx="340373" cy="24992"/>
              <a:chOff x="4220079" y="2179347"/>
              <a:chExt cx="340373" cy="24992"/>
            </a:xfrm>
          </p:grpSpPr>
          <p:sp>
            <p:nvSpPr>
              <p:cNvPr id="558" name="Google Shape;558;p9"/>
              <p:cNvSpPr/>
              <p:nvPr/>
            </p:nvSpPr>
            <p:spPr>
              <a:xfrm>
                <a:off x="4220079" y="217934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4325206" y="217934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9"/>
              <p:cNvSpPr/>
              <p:nvPr/>
            </p:nvSpPr>
            <p:spPr>
              <a:xfrm>
                <a:off x="4430333" y="217934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9"/>
              <p:cNvSpPr/>
              <p:nvPr/>
            </p:nvSpPr>
            <p:spPr>
              <a:xfrm>
                <a:off x="4535460" y="217934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9"/>
            <p:cNvGrpSpPr/>
            <p:nvPr/>
          </p:nvGrpSpPr>
          <p:grpSpPr>
            <a:xfrm>
              <a:off x="4220079" y="2070989"/>
              <a:ext cx="340373" cy="24992"/>
              <a:chOff x="4220079" y="2070989"/>
              <a:chExt cx="340373" cy="24992"/>
            </a:xfrm>
          </p:grpSpPr>
          <p:sp>
            <p:nvSpPr>
              <p:cNvPr id="563" name="Google Shape;563;p9"/>
              <p:cNvSpPr/>
              <p:nvPr/>
            </p:nvSpPr>
            <p:spPr>
              <a:xfrm>
                <a:off x="4220079" y="2070989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4325206" y="2070989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9"/>
              <p:cNvSpPr/>
              <p:nvPr/>
            </p:nvSpPr>
            <p:spPr>
              <a:xfrm>
                <a:off x="4430333" y="2070989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9"/>
              <p:cNvSpPr/>
              <p:nvPr/>
            </p:nvSpPr>
            <p:spPr>
              <a:xfrm>
                <a:off x="4535460" y="2070989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9"/>
            <p:cNvGrpSpPr/>
            <p:nvPr/>
          </p:nvGrpSpPr>
          <p:grpSpPr>
            <a:xfrm>
              <a:off x="4220079" y="1962655"/>
              <a:ext cx="340373" cy="24992"/>
              <a:chOff x="4220079" y="1962655"/>
              <a:chExt cx="340373" cy="24992"/>
            </a:xfrm>
          </p:grpSpPr>
          <p:sp>
            <p:nvSpPr>
              <p:cNvPr id="568" name="Google Shape;568;p9"/>
              <p:cNvSpPr/>
              <p:nvPr/>
            </p:nvSpPr>
            <p:spPr>
              <a:xfrm>
                <a:off x="4220079" y="1962655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9"/>
              <p:cNvSpPr/>
              <p:nvPr/>
            </p:nvSpPr>
            <p:spPr>
              <a:xfrm>
                <a:off x="4325206" y="1962655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9"/>
              <p:cNvSpPr/>
              <p:nvPr/>
            </p:nvSpPr>
            <p:spPr>
              <a:xfrm>
                <a:off x="4430333" y="1962655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4535460" y="1962655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9"/>
            <p:cNvGrpSpPr/>
            <p:nvPr/>
          </p:nvGrpSpPr>
          <p:grpSpPr>
            <a:xfrm>
              <a:off x="4220079" y="1854297"/>
              <a:ext cx="340373" cy="24992"/>
              <a:chOff x="4220079" y="1854297"/>
              <a:chExt cx="340373" cy="24992"/>
            </a:xfrm>
          </p:grpSpPr>
          <p:sp>
            <p:nvSpPr>
              <p:cNvPr id="573" name="Google Shape;573;p9"/>
              <p:cNvSpPr/>
              <p:nvPr/>
            </p:nvSpPr>
            <p:spPr>
              <a:xfrm>
                <a:off x="4220079" y="185429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4325206" y="185429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24993" y="12496"/>
                    </a:moveTo>
                    <a:cubicBezTo>
                      <a:pt x="24993" y="19398"/>
                      <a:pt x="19398" y="24993"/>
                      <a:pt x="12496" y="24993"/>
                    </a:cubicBezTo>
                    <a:cubicBezTo>
                      <a:pt x="5595" y="24993"/>
                      <a:pt x="0" y="19398"/>
                      <a:pt x="0" y="12496"/>
                    </a:cubicBezTo>
                    <a:cubicBezTo>
                      <a:pt x="0" y="5595"/>
                      <a:pt x="5595" y="0"/>
                      <a:pt x="12496" y="0"/>
                    </a:cubicBezTo>
                    <a:cubicBezTo>
                      <a:pt x="19398" y="0"/>
                      <a:pt x="24993" y="5595"/>
                      <a:pt x="24993" y="124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4430333" y="185429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4535460" y="185429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24"/>
          <p:cNvGrpSpPr/>
          <p:nvPr/>
        </p:nvGrpSpPr>
        <p:grpSpPr>
          <a:xfrm>
            <a:off x="7922929" y="-821786"/>
            <a:ext cx="2008342" cy="2293965"/>
            <a:chOff x="7922929" y="-821786"/>
            <a:chExt cx="2008342" cy="2293965"/>
          </a:xfrm>
        </p:grpSpPr>
        <p:sp>
          <p:nvSpPr>
            <p:cNvPr id="1491" name="Google Shape;1491;p24"/>
            <p:cNvSpPr/>
            <p:nvPr/>
          </p:nvSpPr>
          <p:spPr>
            <a:xfrm rot="-840520">
              <a:off x="8131143" y="-424840"/>
              <a:ext cx="1615092" cy="1727221"/>
            </a:xfrm>
            <a:custGeom>
              <a:avLst/>
              <a:gdLst/>
              <a:ahLst/>
              <a:cxnLst/>
              <a:rect l="l" t="t" r="r" b="b"/>
              <a:pathLst>
                <a:path w="1281847" h="1370840" extrusionOk="0">
                  <a:moveTo>
                    <a:pt x="66614" y="501867"/>
                  </a:moveTo>
                  <a:cubicBezTo>
                    <a:pt x="91678" y="533179"/>
                    <a:pt x="121493" y="558244"/>
                    <a:pt x="154160" y="576941"/>
                  </a:cubicBezTo>
                  <a:cubicBezTo>
                    <a:pt x="244842" y="628827"/>
                    <a:pt x="297418" y="726352"/>
                    <a:pt x="288224" y="830433"/>
                  </a:cubicBezTo>
                  <a:cubicBezTo>
                    <a:pt x="275894" y="970151"/>
                    <a:pt x="322221" y="1114977"/>
                    <a:pt x="430864" y="1224808"/>
                  </a:cubicBezTo>
                  <a:cubicBezTo>
                    <a:pt x="603937" y="1399758"/>
                    <a:pt x="886176" y="1420023"/>
                    <a:pt x="1082770" y="1272014"/>
                  </a:cubicBezTo>
                  <a:cubicBezTo>
                    <a:pt x="1313028" y="1098679"/>
                    <a:pt x="1347880" y="770279"/>
                    <a:pt x="1164638" y="552874"/>
                  </a:cubicBezTo>
                  <a:cubicBezTo>
                    <a:pt x="1075904" y="447581"/>
                    <a:pt x="952864" y="388448"/>
                    <a:pt x="825714" y="377853"/>
                  </a:cubicBezTo>
                  <a:cubicBezTo>
                    <a:pt x="722606" y="369276"/>
                    <a:pt x="633539" y="303967"/>
                    <a:pt x="599328" y="206324"/>
                  </a:cubicBezTo>
                  <a:cubicBezTo>
                    <a:pt x="587307" y="172041"/>
                    <a:pt x="568966" y="139303"/>
                    <a:pt x="544140" y="109844"/>
                  </a:cubicBezTo>
                  <a:cubicBezTo>
                    <a:pt x="431576" y="-23697"/>
                    <a:pt x="230042" y="-37951"/>
                    <a:pt x="99708" y="80694"/>
                  </a:cubicBezTo>
                  <a:cubicBezTo>
                    <a:pt x="-19080" y="188838"/>
                    <a:pt x="-33762" y="376451"/>
                    <a:pt x="66614" y="5018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2" name="Google Shape;1492;p24"/>
            <p:cNvGrpSpPr/>
            <p:nvPr/>
          </p:nvGrpSpPr>
          <p:grpSpPr>
            <a:xfrm rot="-840983">
              <a:off x="8118248" y="-663642"/>
              <a:ext cx="1527249" cy="1800621"/>
              <a:chOff x="748471" y="3002789"/>
              <a:chExt cx="1212782" cy="1429866"/>
            </a:xfrm>
          </p:grpSpPr>
          <p:sp>
            <p:nvSpPr>
              <p:cNvPr id="1493" name="Google Shape;1493;p24"/>
              <p:cNvSpPr/>
              <p:nvPr/>
            </p:nvSpPr>
            <p:spPr>
              <a:xfrm rot="-4699508">
                <a:off x="1361376" y="4267950"/>
                <a:ext cx="8986" cy="266651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26646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266464"/>
                    </a:lnTo>
                    <a:lnTo>
                      <a:pt x="0" y="266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4"/>
              <p:cNvSpPr/>
              <p:nvPr/>
            </p:nvSpPr>
            <p:spPr>
              <a:xfrm rot="-4699508">
                <a:off x="1372544" y="4089133"/>
                <a:ext cx="8986" cy="518610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518246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518246"/>
                    </a:lnTo>
                    <a:lnTo>
                      <a:pt x="0" y="518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4"/>
              <p:cNvSpPr/>
              <p:nvPr/>
            </p:nvSpPr>
            <p:spPr>
              <a:xfrm rot="-4699508">
                <a:off x="1383390" y="3963077"/>
                <a:ext cx="8986" cy="66465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664188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664189"/>
                    </a:lnTo>
                    <a:lnTo>
                      <a:pt x="0" y="6641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4"/>
              <p:cNvSpPr/>
              <p:nvPr/>
            </p:nvSpPr>
            <p:spPr>
              <a:xfrm rot="-4699508">
                <a:off x="1393887" y="3858354"/>
                <a:ext cx="8986" cy="76797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767438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767439"/>
                    </a:lnTo>
                    <a:lnTo>
                      <a:pt x="0" y="7674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4"/>
              <p:cNvSpPr/>
              <p:nvPr/>
            </p:nvSpPr>
            <p:spPr>
              <a:xfrm rot="-4699508">
                <a:off x="1405026" y="3766465"/>
                <a:ext cx="8986" cy="84595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45363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845363"/>
                    </a:lnTo>
                    <a:lnTo>
                      <a:pt x="0" y="8453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4"/>
              <p:cNvSpPr/>
              <p:nvPr/>
            </p:nvSpPr>
            <p:spPr>
              <a:xfrm rot="-4699508">
                <a:off x="1416186" y="3684056"/>
                <a:ext cx="8986" cy="904823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04187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04187"/>
                    </a:lnTo>
                    <a:lnTo>
                      <a:pt x="0" y="904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4"/>
              <p:cNvSpPr/>
              <p:nvPr/>
            </p:nvSpPr>
            <p:spPr>
              <a:xfrm rot="-4699508">
                <a:off x="1427099" y="3609884"/>
                <a:ext cx="8986" cy="94723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4657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46571"/>
                    </a:lnTo>
                    <a:lnTo>
                      <a:pt x="0" y="9465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4"/>
              <p:cNvSpPr/>
              <p:nvPr/>
            </p:nvSpPr>
            <p:spPr>
              <a:xfrm rot="-4699508">
                <a:off x="1437988" y="3542767"/>
                <a:ext cx="8986" cy="975479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7479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74795"/>
                    </a:lnTo>
                    <a:lnTo>
                      <a:pt x="0" y="9747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4"/>
              <p:cNvSpPr/>
              <p:nvPr/>
            </p:nvSpPr>
            <p:spPr>
              <a:xfrm rot="-4699508">
                <a:off x="1448937" y="3481869"/>
                <a:ext cx="8986" cy="99133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9064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90641"/>
                    </a:lnTo>
                    <a:lnTo>
                      <a:pt x="0" y="9906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4"/>
              <p:cNvSpPr/>
              <p:nvPr/>
            </p:nvSpPr>
            <p:spPr>
              <a:xfrm rot="-4699508">
                <a:off x="1459572" y="3426460"/>
                <a:ext cx="8986" cy="996044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9534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95344"/>
                    </a:lnTo>
                    <a:lnTo>
                      <a:pt x="0" y="9953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4"/>
              <p:cNvSpPr/>
              <p:nvPr/>
            </p:nvSpPr>
            <p:spPr>
              <a:xfrm rot="-4699508">
                <a:off x="1465175" y="3370731"/>
                <a:ext cx="8986" cy="99932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98623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98623"/>
                    </a:lnTo>
                    <a:lnTo>
                      <a:pt x="0" y="9986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4"/>
              <p:cNvSpPr/>
              <p:nvPr/>
            </p:nvSpPr>
            <p:spPr>
              <a:xfrm rot="-4699508">
                <a:off x="1462102" y="3310351"/>
                <a:ext cx="8986" cy="1008359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0765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07651"/>
                    </a:lnTo>
                    <a:lnTo>
                      <a:pt x="0" y="10076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4"/>
              <p:cNvSpPr/>
              <p:nvPr/>
            </p:nvSpPr>
            <p:spPr>
              <a:xfrm rot="-4699508">
                <a:off x="1448045" y="3242748"/>
                <a:ext cx="8986" cy="102723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2651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26514"/>
                    </a:lnTo>
                    <a:lnTo>
                      <a:pt x="0" y="10265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4"/>
              <p:cNvSpPr/>
              <p:nvPr/>
            </p:nvSpPr>
            <p:spPr>
              <a:xfrm rot="-4699508">
                <a:off x="1417703" y="3162117"/>
                <a:ext cx="8986" cy="106553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64787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64788"/>
                    </a:lnTo>
                    <a:lnTo>
                      <a:pt x="0" y="10647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4"/>
              <p:cNvSpPr/>
              <p:nvPr/>
            </p:nvSpPr>
            <p:spPr>
              <a:xfrm rot="-4699508">
                <a:off x="1368346" y="3067115"/>
                <a:ext cx="8986" cy="1124639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23849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123849"/>
                    </a:lnTo>
                    <a:lnTo>
                      <a:pt x="0" y="11238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4"/>
              <p:cNvSpPr/>
              <p:nvPr/>
            </p:nvSpPr>
            <p:spPr>
              <a:xfrm rot="-4699508">
                <a:off x="1331620" y="2998359"/>
                <a:ext cx="8986" cy="1136478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3568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135680"/>
                    </a:lnTo>
                    <a:lnTo>
                      <a:pt x="0" y="11356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4"/>
              <p:cNvSpPr/>
              <p:nvPr/>
            </p:nvSpPr>
            <p:spPr>
              <a:xfrm rot="-4699508">
                <a:off x="1298919" y="2947741"/>
                <a:ext cx="8986" cy="111372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1294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112944"/>
                    </a:lnTo>
                    <a:lnTo>
                      <a:pt x="0" y="11129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4"/>
              <p:cNvSpPr/>
              <p:nvPr/>
            </p:nvSpPr>
            <p:spPr>
              <a:xfrm rot="-4699508">
                <a:off x="1259905" y="2915413"/>
                <a:ext cx="8986" cy="105179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51056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51056"/>
                    </a:lnTo>
                    <a:lnTo>
                      <a:pt x="0" y="10510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4"/>
              <p:cNvSpPr/>
              <p:nvPr/>
            </p:nvSpPr>
            <p:spPr>
              <a:xfrm rot="-4699508">
                <a:off x="1177927" y="2928540"/>
                <a:ext cx="8986" cy="88116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80548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880548"/>
                    </a:lnTo>
                    <a:lnTo>
                      <a:pt x="0" y="8805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4"/>
              <p:cNvSpPr/>
              <p:nvPr/>
            </p:nvSpPr>
            <p:spPr>
              <a:xfrm rot="-4699508">
                <a:off x="1085261" y="2959715"/>
                <a:ext cx="8986" cy="670052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66958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669582"/>
                    </a:lnTo>
                    <a:lnTo>
                      <a:pt x="0" y="6695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4"/>
              <p:cNvSpPr/>
              <p:nvPr/>
            </p:nvSpPr>
            <p:spPr>
              <a:xfrm rot="-4699508">
                <a:off x="1074339" y="2933977"/>
                <a:ext cx="8986" cy="60652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60610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606101"/>
                    </a:lnTo>
                    <a:lnTo>
                      <a:pt x="0" y="60610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4"/>
              <p:cNvSpPr/>
              <p:nvPr/>
            </p:nvSpPr>
            <p:spPr>
              <a:xfrm rot="-4699508">
                <a:off x="1079789" y="2905280"/>
                <a:ext cx="8986" cy="55562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555236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555237"/>
                    </a:lnTo>
                    <a:lnTo>
                      <a:pt x="0" y="555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4"/>
              <p:cNvSpPr/>
              <p:nvPr/>
            </p:nvSpPr>
            <p:spPr>
              <a:xfrm rot="-4699508">
                <a:off x="1090547" y="2885717"/>
                <a:ext cx="8986" cy="48872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488383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488383"/>
                    </a:lnTo>
                    <a:lnTo>
                      <a:pt x="0" y="4883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4"/>
              <p:cNvSpPr/>
              <p:nvPr/>
            </p:nvSpPr>
            <p:spPr>
              <a:xfrm rot="-4699508">
                <a:off x="1101685" y="2886719"/>
                <a:ext cx="8986" cy="380838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38057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380572"/>
                    </a:lnTo>
                    <a:lnTo>
                      <a:pt x="0" y="380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4"/>
              <p:cNvSpPr/>
              <p:nvPr/>
            </p:nvSpPr>
            <p:spPr>
              <a:xfrm rot="-4699508">
                <a:off x="1113059" y="2940041"/>
                <a:ext cx="8986" cy="168368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6825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68250"/>
                    </a:lnTo>
                    <a:lnTo>
                      <a:pt x="0" y="1682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8" name="Google Shape;1518;p24"/>
          <p:cNvGrpSpPr/>
          <p:nvPr/>
        </p:nvGrpSpPr>
        <p:grpSpPr>
          <a:xfrm>
            <a:off x="237007" y="114306"/>
            <a:ext cx="653367" cy="551417"/>
            <a:chOff x="237007" y="114306"/>
            <a:chExt cx="653367" cy="551417"/>
          </a:xfrm>
        </p:grpSpPr>
        <p:sp>
          <p:nvSpPr>
            <p:cNvPr id="1519" name="Google Shape;1519;p24"/>
            <p:cNvSpPr/>
            <p:nvPr/>
          </p:nvSpPr>
          <p:spPr>
            <a:xfrm>
              <a:off x="237007" y="114306"/>
              <a:ext cx="551423" cy="551417"/>
            </a:xfrm>
            <a:custGeom>
              <a:avLst/>
              <a:gdLst/>
              <a:ahLst/>
              <a:cxnLst/>
              <a:rect l="l" t="t" r="r" b="b"/>
              <a:pathLst>
                <a:path w="551423" h="551417" extrusionOk="0">
                  <a:moveTo>
                    <a:pt x="109338" y="551418"/>
                  </a:moveTo>
                  <a:cubicBezTo>
                    <a:pt x="81328" y="551418"/>
                    <a:pt x="53318" y="540750"/>
                    <a:pt x="31983" y="519440"/>
                  </a:cubicBezTo>
                  <a:cubicBezTo>
                    <a:pt x="-10661" y="476795"/>
                    <a:pt x="-10661" y="407376"/>
                    <a:pt x="31983" y="364731"/>
                  </a:cubicBezTo>
                  <a:lnTo>
                    <a:pt x="364731" y="31984"/>
                  </a:lnTo>
                  <a:cubicBezTo>
                    <a:pt x="407376" y="-10661"/>
                    <a:pt x="476795" y="-10661"/>
                    <a:pt x="519440" y="31984"/>
                  </a:cubicBezTo>
                  <a:cubicBezTo>
                    <a:pt x="562084" y="74628"/>
                    <a:pt x="562084" y="144048"/>
                    <a:pt x="519440" y="186692"/>
                  </a:cubicBezTo>
                  <a:lnTo>
                    <a:pt x="186692" y="519440"/>
                  </a:lnTo>
                  <a:cubicBezTo>
                    <a:pt x="165358" y="540774"/>
                    <a:pt x="137348" y="551418"/>
                    <a:pt x="109338" y="551418"/>
                  </a:cubicBezTo>
                  <a:close/>
                  <a:moveTo>
                    <a:pt x="442086" y="11980"/>
                  </a:moveTo>
                  <a:cubicBezTo>
                    <a:pt x="417140" y="11980"/>
                    <a:pt x="392195" y="21483"/>
                    <a:pt x="373212" y="40465"/>
                  </a:cubicBezTo>
                  <a:lnTo>
                    <a:pt x="40465" y="373213"/>
                  </a:lnTo>
                  <a:cubicBezTo>
                    <a:pt x="2477" y="411177"/>
                    <a:pt x="2477" y="472970"/>
                    <a:pt x="40465" y="510959"/>
                  </a:cubicBezTo>
                  <a:cubicBezTo>
                    <a:pt x="78430" y="548947"/>
                    <a:pt x="140223" y="548947"/>
                    <a:pt x="178211" y="510959"/>
                  </a:cubicBezTo>
                  <a:lnTo>
                    <a:pt x="510959" y="178211"/>
                  </a:lnTo>
                  <a:cubicBezTo>
                    <a:pt x="548947" y="140223"/>
                    <a:pt x="548947" y="78453"/>
                    <a:pt x="510959" y="40465"/>
                  </a:cubicBezTo>
                  <a:cubicBezTo>
                    <a:pt x="491977" y="21483"/>
                    <a:pt x="467031" y="11980"/>
                    <a:pt x="442086" y="119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4"/>
            <p:cNvSpPr/>
            <p:nvPr/>
          </p:nvSpPr>
          <p:spPr>
            <a:xfrm>
              <a:off x="702702" y="347312"/>
              <a:ext cx="187672" cy="187690"/>
            </a:xfrm>
            <a:custGeom>
              <a:avLst/>
              <a:gdLst/>
              <a:ahLst/>
              <a:cxnLst/>
              <a:rect l="l" t="t" r="r" b="b"/>
              <a:pathLst>
                <a:path w="187672" h="187690" extrusionOk="0">
                  <a:moveTo>
                    <a:pt x="49897" y="187690"/>
                  </a:moveTo>
                  <a:cubicBezTo>
                    <a:pt x="36569" y="187690"/>
                    <a:pt x="24025" y="182487"/>
                    <a:pt x="14593" y="173079"/>
                  </a:cubicBezTo>
                  <a:cubicBezTo>
                    <a:pt x="-4864" y="153622"/>
                    <a:pt x="-4864" y="121953"/>
                    <a:pt x="14593" y="102472"/>
                  </a:cubicBezTo>
                  <a:lnTo>
                    <a:pt x="102472" y="14593"/>
                  </a:lnTo>
                  <a:cubicBezTo>
                    <a:pt x="121929" y="-4864"/>
                    <a:pt x="153598" y="-4864"/>
                    <a:pt x="173079" y="14593"/>
                  </a:cubicBezTo>
                  <a:cubicBezTo>
                    <a:pt x="192536" y="34050"/>
                    <a:pt x="192536" y="65719"/>
                    <a:pt x="173079" y="85200"/>
                  </a:cubicBezTo>
                  <a:lnTo>
                    <a:pt x="85200" y="173079"/>
                  </a:lnTo>
                  <a:cubicBezTo>
                    <a:pt x="75769" y="182511"/>
                    <a:pt x="63224" y="187690"/>
                    <a:pt x="49897" y="187690"/>
                  </a:cubicBezTo>
                  <a:close/>
                  <a:moveTo>
                    <a:pt x="137776" y="8392"/>
                  </a:moveTo>
                  <a:cubicBezTo>
                    <a:pt x="127133" y="8392"/>
                    <a:pt x="116512" y="12431"/>
                    <a:pt x="108411" y="20532"/>
                  </a:cubicBezTo>
                  <a:lnTo>
                    <a:pt x="20532" y="108412"/>
                  </a:lnTo>
                  <a:cubicBezTo>
                    <a:pt x="4330" y="124590"/>
                    <a:pt x="4330" y="150937"/>
                    <a:pt x="20532" y="167140"/>
                  </a:cubicBezTo>
                  <a:cubicBezTo>
                    <a:pt x="28372" y="174980"/>
                    <a:pt x="38802" y="179304"/>
                    <a:pt x="49897" y="179304"/>
                  </a:cubicBezTo>
                  <a:cubicBezTo>
                    <a:pt x="60991" y="179304"/>
                    <a:pt x="71421" y="174980"/>
                    <a:pt x="79261" y="167140"/>
                  </a:cubicBezTo>
                  <a:lnTo>
                    <a:pt x="167140" y="79261"/>
                  </a:lnTo>
                  <a:cubicBezTo>
                    <a:pt x="183343" y="63082"/>
                    <a:pt x="183343" y="36735"/>
                    <a:pt x="167140" y="20532"/>
                  </a:cubicBezTo>
                  <a:cubicBezTo>
                    <a:pt x="159039" y="12431"/>
                    <a:pt x="148419" y="8392"/>
                    <a:pt x="137776" y="83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1" name="Google Shape;1521;p24"/>
          <p:cNvGrpSpPr/>
          <p:nvPr/>
        </p:nvGrpSpPr>
        <p:grpSpPr>
          <a:xfrm>
            <a:off x="8530621" y="4170468"/>
            <a:ext cx="499089" cy="513267"/>
            <a:chOff x="4220079" y="1854297"/>
            <a:chExt cx="340373" cy="350042"/>
          </a:xfrm>
        </p:grpSpPr>
        <p:grpSp>
          <p:nvGrpSpPr>
            <p:cNvPr id="1522" name="Google Shape;1522;p24"/>
            <p:cNvGrpSpPr/>
            <p:nvPr/>
          </p:nvGrpSpPr>
          <p:grpSpPr>
            <a:xfrm>
              <a:off x="4220079" y="2179347"/>
              <a:ext cx="340373" cy="24992"/>
              <a:chOff x="4220079" y="2179347"/>
              <a:chExt cx="340373" cy="24992"/>
            </a:xfrm>
          </p:grpSpPr>
          <p:sp>
            <p:nvSpPr>
              <p:cNvPr id="1523" name="Google Shape;1523;p24"/>
              <p:cNvSpPr/>
              <p:nvPr/>
            </p:nvSpPr>
            <p:spPr>
              <a:xfrm>
                <a:off x="4220079" y="217934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4"/>
              <p:cNvSpPr/>
              <p:nvPr/>
            </p:nvSpPr>
            <p:spPr>
              <a:xfrm>
                <a:off x="4325206" y="217934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4"/>
              <p:cNvSpPr/>
              <p:nvPr/>
            </p:nvSpPr>
            <p:spPr>
              <a:xfrm>
                <a:off x="4430333" y="217934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4"/>
              <p:cNvSpPr/>
              <p:nvPr/>
            </p:nvSpPr>
            <p:spPr>
              <a:xfrm>
                <a:off x="4535460" y="217934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7" name="Google Shape;1527;p24"/>
            <p:cNvGrpSpPr/>
            <p:nvPr/>
          </p:nvGrpSpPr>
          <p:grpSpPr>
            <a:xfrm>
              <a:off x="4220079" y="2070989"/>
              <a:ext cx="340373" cy="24992"/>
              <a:chOff x="4220079" y="2070989"/>
              <a:chExt cx="340373" cy="24992"/>
            </a:xfrm>
          </p:grpSpPr>
          <p:sp>
            <p:nvSpPr>
              <p:cNvPr id="1528" name="Google Shape;1528;p24"/>
              <p:cNvSpPr/>
              <p:nvPr/>
            </p:nvSpPr>
            <p:spPr>
              <a:xfrm>
                <a:off x="4220079" y="2070989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4"/>
              <p:cNvSpPr/>
              <p:nvPr/>
            </p:nvSpPr>
            <p:spPr>
              <a:xfrm>
                <a:off x="4325206" y="2070989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4"/>
              <p:cNvSpPr/>
              <p:nvPr/>
            </p:nvSpPr>
            <p:spPr>
              <a:xfrm>
                <a:off x="4430333" y="2070989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4"/>
              <p:cNvSpPr/>
              <p:nvPr/>
            </p:nvSpPr>
            <p:spPr>
              <a:xfrm>
                <a:off x="4535460" y="2070989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2" name="Google Shape;1532;p24"/>
            <p:cNvGrpSpPr/>
            <p:nvPr/>
          </p:nvGrpSpPr>
          <p:grpSpPr>
            <a:xfrm>
              <a:off x="4220079" y="1962655"/>
              <a:ext cx="340373" cy="24992"/>
              <a:chOff x="4220079" y="1962655"/>
              <a:chExt cx="340373" cy="24992"/>
            </a:xfrm>
          </p:grpSpPr>
          <p:sp>
            <p:nvSpPr>
              <p:cNvPr id="1533" name="Google Shape;1533;p24"/>
              <p:cNvSpPr/>
              <p:nvPr/>
            </p:nvSpPr>
            <p:spPr>
              <a:xfrm>
                <a:off x="4220079" y="1962655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4"/>
              <p:cNvSpPr/>
              <p:nvPr/>
            </p:nvSpPr>
            <p:spPr>
              <a:xfrm>
                <a:off x="4325206" y="1962655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4"/>
              <p:cNvSpPr/>
              <p:nvPr/>
            </p:nvSpPr>
            <p:spPr>
              <a:xfrm>
                <a:off x="4430333" y="1962655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4"/>
              <p:cNvSpPr/>
              <p:nvPr/>
            </p:nvSpPr>
            <p:spPr>
              <a:xfrm>
                <a:off x="4535460" y="1962655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7" name="Google Shape;1537;p24"/>
            <p:cNvGrpSpPr/>
            <p:nvPr/>
          </p:nvGrpSpPr>
          <p:grpSpPr>
            <a:xfrm>
              <a:off x="4220079" y="1854297"/>
              <a:ext cx="340373" cy="24992"/>
              <a:chOff x="4220079" y="1854297"/>
              <a:chExt cx="340373" cy="24992"/>
            </a:xfrm>
          </p:grpSpPr>
          <p:sp>
            <p:nvSpPr>
              <p:cNvPr id="1538" name="Google Shape;1538;p24"/>
              <p:cNvSpPr/>
              <p:nvPr/>
            </p:nvSpPr>
            <p:spPr>
              <a:xfrm>
                <a:off x="4220079" y="185429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4"/>
              <p:cNvSpPr/>
              <p:nvPr/>
            </p:nvSpPr>
            <p:spPr>
              <a:xfrm>
                <a:off x="4325206" y="185429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24993" y="12496"/>
                    </a:moveTo>
                    <a:cubicBezTo>
                      <a:pt x="24993" y="19398"/>
                      <a:pt x="19398" y="24993"/>
                      <a:pt x="12496" y="24993"/>
                    </a:cubicBezTo>
                    <a:cubicBezTo>
                      <a:pt x="5595" y="24993"/>
                      <a:pt x="0" y="19398"/>
                      <a:pt x="0" y="12496"/>
                    </a:cubicBezTo>
                    <a:cubicBezTo>
                      <a:pt x="0" y="5595"/>
                      <a:pt x="5595" y="0"/>
                      <a:pt x="12496" y="0"/>
                    </a:cubicBezTo>
                    <a:cubicBezTo>
                      <a:pt x="19398" y="0"/>
                      <a:pt x="24993" y="5595"/>
                      <a:pt x="24993" y="124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4"/>
              <p:cNvSpPr/>
              <p:nvPr/>
            </p:nvSpPr>
            <p:spPr>
              <a:xfrm>
                <a:off x="4430333" y="185429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4"/>
              <p:cNvSpPr/>
              <p:nvPr/>
            </p:nvSpPr>
            <p:spPr>
              <a:xfrm>
                <a:off x="4535460" y="1854297"/>
                <a:ext cx="24992" cy="24992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24992" extrusionOk="0">
                    <a:moveTo>
                      <a:pt x="12496" y="0"/>
                    </a:moveTo>
                    <a:cubicBezTo>
                      <a:pt x="19410" y="0"/>
                      <a:pt x="24993" y="5607"/>
                      <a:pt x="24993" y="12496"/>
                    </a:cubicBezTo>
                    <a:cubicBezTo>
                      <a:pt x="24993" y="19386"/>
                      <a:pt x="19386" y="24993"/>
                      <a:pt x="12496" y="24993"/>
                    </a:cubicBezTo>
                    <a:cubicBezTo>
                      <a:pt x="5607" y="24993"/>
                      <a:pt x="0" y="19386"/>
                      <a:pt x="0" y="12496"/>
                    </a:cubicBezTo>
                    <a:cubicBezTo>
                      <a:pt x="0" y="5607"/>
                      <a:pt x="5607" y="0"/>
                      <a:pt x="1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oogle Shape;1543;p25"/>
          <p:cNvGrpSpPr/>
          <p:nvPr/>
        </p:nvGrpSpPr>
        <p:grpSpPr>
          <a:xfrm>
            <a:off x="-557847" y="239134"/>
            <a:ext cx="9041490" cy="5735872"/>
            <a:chOff x="-557847" y="239134"/>
            <a:chExt cx="9041490" cy="5735872"/>
          </a:xfrm>
        </p:grpSpPr>
        <p:sp>
          <p:nvSpPr>
            <p:cNvPr id="1544" name="Google Shape;1544;p25"/>
            <p:cNvSpPr/>
            <p:nvPr/>
          </p:nvSpPr>
          <p:spPr>
            <a:xfrm rot="-10460669">
              <a:off x="-493011" y="506546"/>
              <a:ext cx="1856822" cy="1407546"/>
            </a:xfrm>
            <a:custGeom>
              <a:avLst/>
              <a:gdLst/>
              <a:ahLst/>
              <a:cxnLst/>
              <a:rect l="l" t="t" r="r" b="b"/>
              <a:pathLst>
                <a:path w="1435172" h="1087918" extrusionOk="0">
                  <a:moveTo>
                    <a:pt x="228834" y="599192"/>
                  </a:moveTo>
                  <a:cubicBezTo>
                    <a:pt x="241045" y="559635"/>
                    <a:pt x="240546" y="517442"/>
                    <a:pt x="245773" y="476365"/>
                  </a:cubicBezTo>
                  <a:cubicBezTo>
                    <a:pt x="251000" y="435289"/>
                    <a:pt x="263686" y="392382"/>
                    <a:pt x="295236" y="365560"/>
                  </a:cubicBezTo>
                  <a:cubicBezTo>
                    <a:pt x="348501" y="320278"/>
                    <a:pt x="429609" y="338999"/>
                    <a:pt x="494063" y="366107"/>
                  </a:cubicBezTo>
                  <a:cubicBezTo>
                    <a:pt x="558517" y="393190"/>
                    <a:pt x="629053" y="426950"/>
                    <a:pt x="695122" y="404119"/>
                  </a:cubicBezTo>
                  <a:cubicBezTo>
                    <a:pt x="769317" y="378484"/>
                    <a:pt x="802174" y="294882"/>
                    <a:pt x="837430" y="224750"/>
                  </a:cubicBezTo>
                  <a:cubicBezTo>
                    <a:pt x="876677" y="146659"/>
                    <a:pt x="931700" y="73105"/>
                    <a:pt x="1008626" y="31601"/>
                  </a:cubicBezTo>
                  <a:cubicBezTo>
                    <a:pt x="1216362" y="-80487"/>
                    <a:pt x="1411981" y="126441"/>
                    <a:pt x="1433031" y="325838"/>
                  </a:cubicBezTo>
                  <a:cubicBezTo>
                    <a:pt x="1444007" y="429824"/>
                    <a:pt x="1412361" y="537351"/>
                    <a:pt x="1348216" y="619742"/>
                  </a:cubicBezTo>
                  <a:cubicBezTo>
                    <a:pt x="1312271" y="665903"/>
                    <a:pt x="1283049" y="690017"/>
                    <a:pt x="1225747" y="709165"/>
                  </a:cubicBezTo>
                  <a:cubicBezTo>
                    <a:pt x="1170748" y="727530"/>
                    <a:pt x="1112470" y="737888"/>
                    <a:pt x="1061582" y="766920"/>
                  </a:cubicBezTo>
                  <a:cubicBezTo>
                    <a:pt x="992115" y="806547"/>
                    <a:pt x="945954" y="875800"/>
                    <a:pt x="894567" y="937071"/>
                  </a:cubicBezTo>
                  <a:cubicBezTo>
                    <a:pt x="843156" y="998342"/>
                    <a:pt x="776777" y="1056832"/>
                    <a:pt x="696857" y="1060016"/>
                  </a:cubicBezTo>
                  <a:cubicBezTo>
                    <a:pt x="606341" y="1063603"/>
                    <a:pt x="525494" y="995063"/>
                    <a:pt x="434906" y="995111"/>
                  </a:cubicBezTo>
                  <a:cubicBezTo>
                    <a:pt x="379433" y="995111"/>
                    <a:pt x="328663" y="1020768"/>
                    <a:pt x="280435" y="1045358"/>
                  </a:cubicBezTo>
                  <a:cubicBezTo>
                    <a:pt x="231210" y="1070469"/>
                    <a:pt x="176187" y="1093609"/>
                    <a:pt x="119716" y="1086672"/>
                  </a:cubicBezTo>
                  <a:cubicBezTo>
                    <a:pt x="94058" y="1083536"/>
                    <a:pt x="68376" y="1074698"/>
                    <a:pt x="49274" y="1057284"/>
                  </a:cubicBezTo>
                  <a:cubicBezTo>
                    <a:pt x="19198" y="1029868"/>
                    <a:pt x="6488" y="982091"/>
                    <a:pt x="1641" y="942963"/>
                  </a:cubicBezTo>
                  <a:cubicBezTo>
                    <a:pt x="-3752" y="899463"/>
                    <a:pt x="4183" y="854252"/>
                    <a:pt x="24923" y="815575"/>
                  </a:cubicBezTo>
                  <a:cubicBezTo>
                    <a:pt x="49251" y="770222"/>
                    <a:pt x="90850" y="734586"/>
                    <a:pt x="139054" y="716720"/>
                  </a:cubicBezTo>
                  <a:cubicBezTo>
                    <a:pt x="164712" y="707217"/>
                    <a:pt x="176662" y="697738"/>
                    <a:pt x="192770" y="674408"/>
                  </a:cubicBezTo>
                  <a:cubicBezTo>
                    <a:pt x="208545" y="651553"/>
                    <a:pt x="220685" y="625729"/>
                    <a:pt x="228881" y="599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45" name="Google Shape;1545;p25"/>
            <p:cNvGrpSpPr/>
            <p:nvPr/>
          </p:nvGrpSpPr>
          <p:grpSpPr>
            <a:xfrm rot="-10463378">
              <a:off x="-344685" y="323124"/>
              <a:ext cx="1773124" cy="1121838"/>
              <a:chOff x="6395258" y="4147425"/>
              <a:chExt cx="1367082" cy="865012"/>
            </a:xfrm>
          </p:grpSpPr>
          <p:sp>
            <p:nvSpPr>
              <p:cNvPr id="1546" name="Google Shape;1546;p25"/>
              <p:cNvSpPr/>
              <p:nvPr/>
            </p:nvSpPr>
            <p:spPr>
              <a:xfrm rot="-3548076">
                <a:off x="6374808" y="4705175"/>
                <a:ext cx="112163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112277" h="7768" extrusionOk="0">
                    <a:moveTo>
                      <a:pt x="0" y="0"/>
                    </a:moveTo>
                    <a:lnTo>
                      <a:pt x="112278" y="0"/>
                    </a:lnTo>
                    <a:lnTo>
                      <a:pt x="112278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5"/>
              <p:cNvSpPr/>
              <p:nvPr/>
            </p:nvSpPr>
            <p:spPr>
              <a:xfrm rot="-3548076">
                <a:off x="6334952" y="4728925"/>
                <a:ext cx="261350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261617" h="7768" extrusionOk="0">
                    <a:moveTo>
                      <a:pt x="0" y="0"/>
                    </a:moveTo>
                    <a:lnTo>
                      <a:pt x="261618" y="0"/>
                    </a:lnTo>
                    <a:lnTo>
                      <a:pt x="261618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5"/>
              <p:cNvSpPr/>
              <p:nvPr/>
            </p:nvSpPr>
            <p:spPr>
              <a:xfrm rot="-3548076">
                <a:off x="6333430" y="4744370"/>
                <a:ext cx="343871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344222" h="7768" extrusionOk="0">
                    <a:moveTo>
                      <a:pt x="0" y="0"/>
                    </a:moveTo>
                    <a:lnTo>
                      <a:pt x="344222" y="0"/>
                    </a:lnTo>
                    <a:lnTo>
                      <a:pt x="344222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5"/>
              <p:cNvSpPr/>
              <p:nvPr/>
            </p:nvSpPr>
            <p:spPr>
              <a:xfrm rot="-3548076">
                <a:off x="6277704" y="4618859"/>
                <a:ext cx="703194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703911" h="7768" extrusionOk="0">
                    <a:moveTo>
                      <a:pt x="0" y="0"/>
                    </a:moveTo>
                    <a:lnTo>
                      <a:pt x="703911" y="0"/>
                    </a:lnTo>
                    <a:lnTo>
                      <a:pt x="703911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5"/>
              <p:cNvSpPr/>
              <p:nvPr/>
            </p:nvSpPr>
            <p:spPr>
              <a:xfrm rot="-3548076">
                <a:off x="6315674" y="4631097"/>
                <a:ext cx="710598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711323" h="7768" extrusionOk="0">
                    <a:moveTo>
                      <a:pt x="0" y="0"/>
                    </a:moveTo>
                    <a:lnTo>
                      <a:pt x="711323" y="0"/>
                    </a:lnTo>
                    <a:lnTo>
                      <a:pt x="711323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5"/>
              <p:cNvSpPr/>
              <p:nvPr/>
            </p:nvSpPr>
            <p:spPr>
              <a:xfrm rot="-3548076">
                <a:off x="6365778" y="4641671"/>
                <a:ext cx="695646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696356" h="7768" extrusionOk="0">
                    <a:moveTo>
                      <a:pt x="0" y="0"/>
                    </a:moveTo>
                    <a:lnTo>
                      <a:pt x="696357" y="0"/>
                    </a:lnTo>
                    <a:lnTo>
                      <a:pt x="696357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5"/>
              <p:cNvSpPr/>
              <p:nvPr/>
            </p:nvSpPr>
            <p:spPr>
              <a:xfrm rot="-3548076">
                <a:off x="6427298" y="4648872"/>
                <a:ext cx="661969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662644" h="7768" extrusionOk="0">
                    <a:moveTo>
                      <a:pt x="0" y="0"/>
                    </a:moveTo>
                    <a:lnTo>
                      <a:pt x="662644" y="0"/>
                    </a:lnTo>
                    <a:lnTo>
                      <a:pt x="662644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5"/>
              <p:cNvSpPr/>
              <p:nvPr/>
            </p:nvSpPr>
            <p:spPr>
              <a:xfrm rot="-3548076">
                <a:off x="6496658" y="4652649"/>
                <a:ext cx="616662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617291" h="7768" extrusionOk="0">
                    <a:moveTo>
                      <a:pt x="0" y="0"/>
                    </a:moveTo>
                    <a:lnTo>
                      <a:pt x="617291" y="0"/>
                    </a:lnTo>
                    <a:lnTo>
                      <a:pt x="617291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5"/>
              <p:cNvSpPr/>
              <p:nvPr/>
            </p:nvSpPr>
            <p:spPr>
              <a:xfrm rot="-3548076">
                <a:off x="6562425" y="4657107"/>
                <a:ext cx="577786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578376" h="7768" extrusionOk="0">
                    <a:moveTo>
                      <a:pt x="0" y="0"/>
                    </a:moveTo>
                    <a:lnTo>
                      <a:pt x="578377" y="0"/>
                    </a:lnTo>
                    <a:lnTo>
                      <a:pt x="578377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5"/>
              <p:cNvSpPr/>
              <p:nvPr/>
            </p:nvSpPr>
            <p:spPr>
              <a:xfrm rot="-3548076">
                <a:off x="6617378" y="4664401"/>
                <a:ext cx="557139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557707" h="7768" extrusionOk="0">
                    <a:moveTo>
                      <a:pt x="0" y="0"/>
                    </a:moveTo>
                    <a:lnTo>
                      <a:pt x="557707" y="0"/>
                    </a:lnTo>
                    <a:lnTo>
                      <a:pt x="557707" y="7768"/>
                    </a:lnTo>
                    <a:lnTo>
                      <a:pt x="0" y="77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5"/>
              <p:cNvSpPr/>
              <p:nvPr/>
            </p:nvSpPr>
            <p:spPr>
              <a:xfrm rot="-3548076">
                <a:off x="6659308" y="4672365"/>
                <a:ext cx="561672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562245" h="7768" extrusionOk="0">
                    <a:moveTo>
                      <a:pt x="0" y="0"/>
                    </a:moveTo>
                    <a:lnTo>
                      <a:pt x="562245" y="0"/>
                    </a:lnTo>
                    <a:lnTo>
                      <a:pt x="562245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5"/>
              <p:cNvSpPr/>
              <p:nvPr/>
            </p:nvSpPr>
            <p:spPr>
              <a:xfrm rot="-3548076">
                <a:off x="6687450" y="4672497"/>
                <a:ext cx="603134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603749" h="7768" extrusionOk="0">
                    <a:moveTo>
                      <a:pt x="0" y="0"/>
                    </a:moveTo>
                    <a:lnTo>
                      <a:pt x="603749" y="0"/>
                    </a:lnTo>
                    <a:lnTo>
                      <a:pt x="603749" y="7768"/>
                    </a:lnTo>
                    <a:lnTo>
                      <a:pt x="0" y="77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5"/>
              <p:cNvSpPr/>
              <p:nvPr/>
            </p:nvSpPr>
            <p:spPr>
              <a:xfrm rot="-3548076">
                <a:off x="6672538" y="4603925"/>
                <a:ext cx="812818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813647" h="7768" extrusionOk="0">
                    <a:moveTo>
                      <a:pt x="0" y="0"/>
                    </a:moveTo>
                    <a:lnTo>
                      <a:pt x="813647" y="0"/>
                    </a:lnTo>
                    <a:lnTo>
                      <a:pt x="813647" y="7768"/>
                    </a:lnTo>
                    <a:lnTo>
                      <a:pt x="0" y="77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5"/>
              <p:cNvSpPr/>
              <p:nvPr/>
            </p:nvSpPr>
            <p:spPr>
              <a:xfrm rot="-3548076">
                <a:off x="6680801" y="4577167"/>
                <a:ext cx="926263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927208" h="7768" extrusionOk="0">
                    <a:moveTo>
                      <a:pt x="0" y="0"/>
                    </a:moveTo>
                    <a:lnTo>
                      <a:pt x="927208" y="0"/>
                    </a:lnTo>
                    <a:lnTo>
                      <a:pt x="927208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5"/>
              <p:cNvSpPr/>
              <p:nvPr/>
            </p:nvSpPr>
            <p:spPr>
              <a:xfrm rot="-3548076">
                <a:off x="6705718" y="4573499"/>
                <a:ext cx="978713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979712" h="7768" extrusionOk="0">
                    <a:moveTo>
                      <a:pt x="0" y="0"/>
                    </a:moveTo>
                    <a:lnTo>
                      <a:pt x="979712" y="0"/>
                    </a:lnTo>
                    <a:lnTo>
                      <a:pt x="979712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5"/>
              <p:cNvSpPr/>
              <p:nvPr/>
            </p:nvSpPr>
            <p:spPr>
              <a:xfrm rot="-3548076">
                <a:off x="6741249" y="4575884"/>
                <a:ext cx="1002707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1003730" h="7768" extrusionOk="0">
                    <a:moveTo>
                      <a:pt x="0" y="0"/>
                    </a:moveTo>
                    <a:lnTo>
                      <a:pt x="1003731" y="0"/>
                    </a:lnTo>
                    <a:lnTo>
                      <a:pt x="1003731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5"/>
              <p:cNvSpPr/>
              <p:nvPr/>
            </p:nvSpPr>
            <p:spPr>
              <a:xfrm rot="-3548076">
                <a:off x="6791078" y="4578061"/>
                <a:ext cx="998411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999430" h="7768" extrusionOk="0">
                    <a:moveTo>
                      <a:pt x="0" y="0"/>
                    </a:moveTo>
                    <a:lnTo>
                      <a:pt x="999431" y="0"/>
                    </a:lnTo>
                    <a:lnTo>
                      <a:pt x="999431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5"/>
              <p:cNvSpPr/>
              <p:nvPr/>
            </p:nvSpPr>
            <p:spPr>
              <a:xfrm rot="-3548076">
                <a:off x="6859312" y="4575625"/>
                <a:ext cx="962788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963770" h="7768" extrusionOk="0">
                    <a:moveTo>
                      <a:pt x="0" y="0"/>
                    </a:moveTo>
                    <a:lnTo>
                      <a:pt x="963771" y="0"/>
                    </a:lnTo>
                    <a:lnTo>
                      <a:pt x="963771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5"/>
              <p:cNvSpPr/>
              <p:nvPr/>
            </p:nvSpPr>
            <p:spPr>
              <a:xfrm rot="-3548076">
                <a:off x="6957099" y="4561432"/>
                <a:ext cx="882190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883090" h="7768" extrusionOk="0">
                    <a:moveTo>
                      <a:pt x="0" y="0"/>
                    </a:moveTo>
                    <a:lnTo>
                      <a:pt x="883090" y="0"/>
                    </a:lnTo>
                    <a:lnTo>
                      <a:pt x="883090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5"/>
              <p:cNvSpPr/>
              <p:nvPr/>
            </p:nvSpPr>
            <p:spPr>
              <a:xfrm rot="-3548076">
                <a:off x="7083167" y="4535372"/>
                <a:ext cx="759156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759931" h="7768" extrusionOk="0">
                    <a:moveTo>
                      <a:pt x="0" y="0"/>
                    </a:moveTo>
                    <a:lnTo>
                      <a:pt x="759932" y="0"/>
                    </a:lnTo>
                    <a:lnTo>
                      <a:pt x="759932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5"/>
              <p:cNvSpPr/>
              <p:nvPr/>
            </p:nvSpPr>
            <p:spPr>
              <a:xfrm rot="-3548076">
                <a:off x="7180946" y="4529401"/>
                <a:ext cx="668733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669415" h="7768" extrusionOk="0">
                    <a:moveTo>
                      <a:pt x="0" y="0"/>
                    </a:moveTo>
                    <a:lnTo>
                      <a:pt x="669415" y="0"/>
                    </a:lnTo>
                    <a:lnTo>
                      <a:pt x="669415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5"/>
              <p:cNvSpPr/>
              <p:nvPr/>
            </p:nvSpPr>
            <p:spPr>
              <a:xfrm rot="-3548076">
                <a:off x="7255596" y="4540667"/>
                <a:ext cx="603893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604509" h="7768" extrusionOk="0">
                    <a:moveTo>
                      <a:pt x="0" y="0"/>
                    </a:moveTo>
                    <a:lnTo>
                      <a:pt x="604509" y="0"/>
                    </a:lnTo>
                    <a:lnTo>
                      <a:pt x="604509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5"/>
              <p:cNvSpPr/>
              <p:nvPr/>
            </p:nvSpPr>
            <p:spPr>
              <a:xfrm rot="-3548076">
                <a:off x="7323225" y="4560438"/>
                <a:ext cx="542970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543524" h="7768" extrusionOk="0">
                    <a:moveTo>
                      <a:pt x="0" y="0"/>
                    </a:moveTo>
                    <a:lnTo>
                      <a:pt x="543525" y="0"/>
                    </a:lnTo>
                    <a:lnTo>
                      <a:pt x="543525" y="7768"/>
                    </a:lnTo>
                    <a:lnTo>
                      <a:pt x="0" y="77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5"/>
              <p:cNvSpPr/>
              <p:nvPr/>
            </p:nvSpPr>
            <p:spPr>
              <a:xfrm rot="-3548076">
                <a:off x="7392205" y="4584971"/>
                <a:ext cx="473621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474104" h="7768" extrusionOk="0">
                    <a:moveTo>
                      <a:pt x="0" y="0"/>
                    </a:moveTo>
                    <a:lnTo>
                      <a:pt x="474105" y="0"/>
                    </a:lnTo>
                    <a:lnTo>
                      <a:pt x="474105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5"/>
              <p:cNvSpPr/>
              <p:nvPr/>
            </p:nvSpPr>
            <p:spPr>
              <a:xfrm rot="-3548076">
                <a:off x="7472025" y="4612245"/>
                <a:ext cx="379353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379740" h="7768" extrusionOk="0">
                    <a:moveTo>
                      <a:pt x="0" y="0"/>
                    </a:moveTo>
                    <a:lnTo>
                      <a:pt x="379740" y="0"/>
                    </a:lnTo>
                    <a:lnTo>
                      <a:pt x="379740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5"/>
              <p:cNvSpPr/>
              <p:nvPr/>
            </p:nvSpPr>
            <p:spPr>
              <a:xfrm rot="-3548076">
                <a:off x="7602846" y="4634806"/>
                <a:ext cx="188726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188919" h="7768" extrusionOk="0">
                    <a:moveTo>
                      <a:pt x="0" y="0"/>
                    </a:moveTo>
                    <a:lnTo>
                      <a:pt x="188920" y="0"/>
                    </a:lnTo>
                    <a:lnTo>
                      <a:pt x="188920" y="7769"/>
                    </a:lnTo>
                    <a:lnTo>
                      <a:pt x="0" y="77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2" name="Google Shape;1572;p25"/>
            <p:cNvSpPr/>
            <p:nvPr/>
          </p:nvSpPr>
          <p:spPr>
            <a:xfrm>
              <a:off x="6756975" y="4247747"/>
              <a:ext cx="1615127" cy="1727258"/>
            </a:xfrm>
            <a:custGeom>
              <a:avLst/>
              <a:gdLst/>
              <a:ahLst/>
              <a:cxnLst/>
              <a:rect l="l" t="t" r="r" b="b"/>
              <a:pathLst>
                <a:path w="1281847" h="1370840" extrusionOk="0">
                  <a:moveTo>
                    <a:pt x="66614" y="501867"/>
                  </a:moveTo>
                  <a:cubicBezTo>
                    <a:pt x="91678" y="533179"/>
                    <a:pt x="121493" y="558244"/>
                    <a:pt x="154160" y="576941"/>
                  </a:cubicBezTo>
                  <a:cubicBezTo>
                    <a:pt x="244842" y="628827"/>
                    <a:pt x="297418" y="726352"/>
                    <a:pt x="288224" y="830433"/>
                  </a:cubicBezTo>
                  <a:cubicBezTo>
                    <a:pt x="275894" y="970151"/>
                    <a:pt x="322221" y="1114977"/>
                    <a:pt x="430864" y="1224808"/>
                  </a:cubicBezTo>
                  <a:cubicBezTo>
                    <a:pt x="603937" y="1399758"/>
                    <a:pt x="886176" y="1420023"/>
                    <a:pt x="1082770" y="1272014"/>
                  </a:cubicBezTo>
                  <a:cubicBezTo>
                    <a:pt x="1313028" y="1098679"/>
                    <a:pt x="1347880" y="770279"/>
                    <a:pt x="1164638" y="552874"/>
                  </a:cubicBezTo>
                  <a:cubicBezTo>
                    <a:pt x="1075904" y="447581"/>
                    <a:pt x="952864" y="388448"/>
                    <a:pt x="825714" y="377853"/>
                  </a:cubicBezTo>
                  <a:cubicBezTo>
                    <a:pt x="722606" y="369276"/>
                    <a:pt x="633539" y="303967"/>
                    <a:pt x="599328" y="206324"/>
                  </a:cubicBezTo>
                  <a:cubicBezTo>
                    <a:pt x="587307" y="172041"/>
                    <a:pt x="568966" y="139303"/>
                    <a:pt x="544140" y="109844"/>
                  </a:cubicBezTo>
                  <a:cubicBezTo>
                    <a:pt x="431576" y="-23697"/>
                    <a:pt x="230042" y="-37951"/>
                    <a:pt x="99708" y="80694"/>
                  </a:cubicBezTo>
                  <a:cubicBezTo>
                    <a:pt x="-19080" y="188838"/>
                    <a:pt x="-33762" y="376451"/>
                    <a:pt x="66614" y="5018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3" name="Google Shape;1573;p25"/>
            <p:cNvGrpSpPr/>
            <p:nvPr/>
          </p:nvGrpSpPr>
          <p:grpSpPr>
            <a:xfrm>
              <a:off x="6956387" y="3960486"/>
              <a:ext cx="1527257" cy="1800631"/>
              <a:chOff x="748471" y="3002789"/>
              <a:chExt cx="1212782" cy="1429866"/>
            </a:xfrm>
          </p:grpSpPr>
          <p:sp>
            <p:nvSpPr>
              <p:cNvPr id="1574" name="Google Shape;1574;p25"/>
              <p:cNvSpPr/>
              <p:nvPr/>
            </p:nvSpPr>
            <p:spPr>
              <a:xfrm rot="-4699508">
                <a:off x="1361376" y="4267950"/>
                <a:ext cx="8986" cy="266651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26646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266464"/>
                    </a:lnTo>
                    <a:lnTo>
                      <a:pt x="0" y="266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5"/>
              <p:cNvSpPr/>
              <p:nvPr/>
            </p:nvSpPr>
            <p:spPr>
              <a:xfrm rot="-4699508">
                <a:off x="1372544" y="4089133"/>
                <a:ext cx="8986" cy="518610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518246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518246"/>
                    </a:lnTo>
                    <a:lnTo>
                      <a:pt x="0" y="518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5"/>
              <p:cNvSpPr/>
              <p:nvPr/>
            </p:nvSpPr>
            <p:spPr>
              <a:xfrm rot="-4699508">
                <a:off x="1383390" y="3963077"/>
                <a:ext cx="8986" cy="66465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664188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664189"/>
                    </a:lnTo>
                    <a:lnTo>
                      <a:pt x="0" y="6641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5"/>
              <p:cNvSpPr/>
              <p:nvPr/>
            </p:nvSpPr>
            <p:spPr>
              <a:xfrm rot="-4699508">
                <a:off x="1393887" y="3858354"/>
                <a:ext cx="8986" cy="76797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767438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767439"/>
                    </a:lnTo>
                    <a:lnTo>
                      <a:pt x="0" y="7674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5"/>
              <p:cNvSpPr/>
              <p:nvPr/>
            </p:nvSpPr>
            <p:spPr>
              <a:xfrm rot="-4699508">
                <a:off x="1405026" y="3766465"/>
                <a:ext cx="8986" cy="84595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45363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845363"/>
                    </a:lnTo>
                    <a:lnTo>
                      <a:pt x="0" y="8453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5"/>
              <p:cNvSpPr/>
              <p:nvPr/>
            </p:nvSpPr>
            <p:spPr>
              <a:xfrm rot="-4699508">
                <a:off x="1416186" y="3684056"/>
                <a:ext cx="8986" cy="904823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04187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04187"/>
                    </a:lnTo>
                    <a:lnTo>
                      <a:pt x="0" y="904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5"/>
              <p:cNvSpPr/>
              <p:nvPr/>
            </p:nvSpPr>
            <p:spPr>
              <a:xfrm rot="-4699508">
                <a:off x="1427099" y="3609884"/>
                <a:ext cx="8986" cy="94723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4657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46571"/>
                    </a:lnTo>
                    <a:lnTo>
                      <a:pt x="0" y="9465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5"/>
              <p:cNvSpPr/>
              <p:nvPr/>
            </p:nvSpPr>
            <p:spPr>
              <a:xfrm rot="-4699508">
                <a:off x="1437988" y="3542767"/>
                <a:ext cx="8986" cy="975479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7479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74795"/>
                    </a:lnTo>
                    <a:lnTo>
                      <a:pt x="0" y="9747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5"/>
              <p:cNvSpPr/>
              <p:nvPr/>
            </p:nvSpPr>
            <p:spPr>
              <a:xfrm rot="-4699508">
                <a:off x="1448937" y="3481869"/>
                <a:ext cx="8986" cy="99133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9064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90641"/>
                    </a:lnTo>
                    <a:lnTo>
                      <a:pt x="0" y="9906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5"/>
              <p:cNvSpPr/>
              <p:nvPr/>
            </p:nvSpPr>
            <p:spPr>
              <a:xfrm rot="-4699508">
                <a:off x="1459572" y="3426460"/>
                <a:ext cx="8986" cy="996044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9534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95344"/>
                    </a:lnTo>
                    <a:lnTo>
                      <a:pt x="0" y="9953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5"/>
              <p:cNvSpPr/>
              <p:nvPr/>
            </p:nvSpPr>
            <p:spPr>
              <a:xfrm rot="-4699508">
                <a:off x="1465175" y="3370731"/>
                <a:ext cx="8986" cy="99932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998623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998623"/>
                    </a:lnTo>
                    <a:lnTo>
                      <a:pt x="0" y="9986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5"/>
              <p:cNvSpPr/>
              <p:nvPr/>
            </p:nvSpPr>
            <p:spPr>
              <a:xfrm rot="-4699508">
                <a:off x="1462102" y="3310351"/>
                <a:ext cx="8986" cy="1008359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0765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07651"/>
                    </a:lnTo>
                    <a:lnTo>
                      <a:pt x="0" y="10076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5"/>
              <p:cNvSpPr/>
              <p:nvPr/>
            </p:nvSpPr>
            <p:spPr>
              <a:xfrm rot="-4699508">
                <a:off x="1448045" y="3242748"/>
                <a:ext cx="8986" cy="102723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2651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26514"/>
                    </a:lnTo>
                    <a:lnTo>
                      <a:pt x="0" y="10265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5"/>
              <p:cNvSpPr/>
              <p:nvPr/>
            </p:nvSpPr>
            <p:spPr>
              <a:xfrm rot="-4699508">
                <a:off x="1417703" y="3162117"/>
                <a:ext cx="8986" cy="106553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64787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64788"/>
                    </a:lnTo>
                    <a:lnTo>
                      <a:pt x="0" y="10647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5"/>
              <p:cNvSpPr/>
              <p:nvPr/>
            </p:nvSpPr>
            <p:spPr>
              <a:xfrm rot="-4699508">
                <a:off x="1368346" y="3067115"/>
                <a:ext cx="8986" cy="1124639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23849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123849"/>
                    </a:lnTo>
                    <a:lnTo>
                      <a:pt x="0" y="11238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5"/>
              <p:cNvSpPr/>
              <p:nvPr/>
            </p:nvSpPr>
            <p:spPr>
              <a:xfrm rot="-4699508">
                <a:off x="1331620" y="2998359"/>
                <a:ext cx="8986" cy="1136478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3568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135680"/>
                    </a:lnTo>
                    <a:lnTo>
                      <a:pt x="0" y="11356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5"/>
              <p:cNvSpPr/>
              <p:nvPr/>
            </p:nvSpPr>
            <p:spPr>
              <a:xfrm rot="-4699508">
                <a:off x="1298919" y="2947741"/>
                <a:ext cx="8986" cy="111372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12944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112944"/>
                    </a:lnTo>
                    <a:lnTo>
                      <a:pt x="0" y="11129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5"/>
              <p:cNvSpPr/>
              <p:nvPr/>
            </p:nvSpPr>
            <p:spPr>
              <a:xfrm rot="-4699508">
                <a:off x="1259905" y="2915413"/>
                <a:ext cx="8986" cy="105179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051056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051056"/>
                    </a:lnTo>
                    <a:lnTo>
                      <a:pt x="0" y="10510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5"/>
              <p:cNvSpPr/>
              <p:nvPr/>
            </p:nvSpPr>
            <p:spPr>
              <a:xfrm rot="-4699508">
                <a:off x="1177927" y="2928540"/>
                <a:ext cx="8986" cy="88116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80548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880548"/>
                    </a:lnTo>
                    <a:lnTo>
                      <a:pt x="0" y="8805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5"/>
              <p:cNvSpPr/>
              <p:nvPr/>
            </p:nvSpPr>
            <p:spPr>
              <a:xfrm rot="-4699508">
                <a:off x="1085261" y="2959715"/>
                <a:ext cx="8986" cy="670052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66958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669582"/>
                    </a:lnTo>
                    <a:lnTo>
                      <a:pt x="0" y="6695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5"/>
              <p:cNvSpPr/>
              <p:nvPr/>
            </p:nvSpPr>
            <p:spPr>
              <a:xfrm rot="-4699508">
                <a:off x="1074339" y="2933977"/>
                <a:ext cx="8986" cy="606527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60610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606101"/>
                    </a:lnTo>
                    <a:lnTo>
                      <a:pt x="0" y="60610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5"/>
              <p:cNvSpPr/>
              <p:nvPr/>
            </p:nvSpPr>
            <p:spPr>
              <a:xfrm rot="-4699508">
                <a:off x="1079789" y="2905280"/>
                <a:ext cx="8986" cy="55562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555236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555237"/>
                    </a:lnTo>
                    <a:lnTo>
                      <a:pt x="0" y="555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5"/>
              <p:cNvSpPr/>
              <p:nvPr/>
            </p:nvSpPr>
            <p:spPr>
              <a:xfrm rot="-4699508">
                <a:off x="1090547" y="2885717"/>
                <a:ext cx="8986" cy="488726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488383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488383"/>
                    </a:lnTo>
                    <a:lnTo>
                      <a:pt x="0" y="4883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5"/>
              <p:cNvSpPr/>
              <p:nvPr/>
            </p:nvSpPr>
            <p:spPr>
              <a:xfrm rot="-4699508">
                <a:off x="1101685" y="2886719"/>
                <a:ext cx="8986" cy="380838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380571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380572"/>
                    </a:lnTo>
                    <a:lnTo>
                      <a:pt x="0" y="380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5"/>
              <p:cNvSpPr/>
              <p:nvPr/>
            </p:nvSpPr>
            <p:spPr>
              <a:xfrm rot="-4699508">
                <a:off x="1113059" y="2940041"/>
                <a:ext cx="8986" cy="168368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68250" extrusionOk="0">
                    <a:moveTo>
                      <a:pt x="0" y="0"/>
                    </a:moveTo>
                    <a:lnTo>
                      <a:pt x="8980" y="0"/>
                    </a:lnTo>
                    <a:lnTo>
                      <a:pt x="8980" y="168250"/>
                    </a:lnTo>
                    <a:lnTo>
                      <a:pt x="0" y="1682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99" name="Google Shape;1599;p25"/>
          <p:cNvGrpSpPr/>
          <p:nvPr/>
        </p:nvGrpSpPr>
        <p:grpSpPr>
          <a:xfrm>
            <a:off x="1607433" y="114293"/>
            <a:ext cx="7000926" cy="4914917"/>
            <a:chOff x="1607433" y="114293"/>
            <a:chExt cx="7000926" cy="4914917"/>
          </a:xfrm>
        </p:grpSpPr>
        <p:grpSp>
          <p:nvGrpSpPr>
            <p:cNvPr id="1600" name="Google Shape;1600;p25"/>
            <p:cNvGrpSpPr/>
            <p:nvPr/>
          </p:nvGrpSpPr>
          <p:grpSpPr>
            <a:xfrm>
              <a:off x="1607433" y="4515943"/>
              <a:ext cx="499089" cy="513267"/>
              <a:chOff x="4220079" y="1854297"/>
              <a:chExt cx="340373" cy="350042"/>
            </a:xfrm>
          </p:grpSpPr>
          <p:grpSp>
            <p:nvGrpSpPr>
              <p:cNvPr id="1601" name="Google Shape;1601;p25"/>
              <p:cNvGrpSpPr/>
              <p:nvPr/>
            </p:nvGrpSpPr>
            <p:grpSpPr>
              <a:xfrm>
                <a:off x="4220079" y="2179347"/>
                <a:ext cx="340373" cy="24992"/>
                <a:chOff x="4220079" y="2179347"/>
                <a:chExt cx="340373" cy="24992"/>
              </a:xfrm>
            </p:grpSpPr>
            <p:sp>
              <p:nvSpPr>
                <p:cNvPr id="1602" name="Google Shape;1602;p25"/>
                <p:cNvSpPr/>
                <p:nvPr/>
              </p:nvSpPr>
              <p:spPr>
                <a:xfrm>
                  <a:off x="4220079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3" name="Google Shape;1603;p25"/>
                <p:cNvSpPr/>
                <p:nvPr/>
              </p:nvSpPr>
              <p:spPr>
                <a:xfrm>
                  <a:off x="4325206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4" name="Google Shape;1604;p25"/>
                <p:cNvSpPr/>
                <p:nvPr/>
              </p:nvSpPr>
              <p:spPr>
                <a:xfrm>
                  <a:off x="4430333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5" name="Google Shape;1605;p25"/>
                <p:cNvSpPr/>
                <p:nvPr/>
              </p:nvSpPr>
              <p:spPr>
                <a:xfrm>
                  <a:off x="4535460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6" name="Google Shape;1606;p25"/>
              <p:cNvGrpSpPr/>
              <p:nvPr/>
            </p:nvGrpSpPr>
            <p:grpSpPr>
              <a:xfrm>
                <a:off x="4220079" y="2070989"/>
                <a:ext cx="340373" cy="24992"/>
                <a:chOff x="4220079" y="2070989"/>
                <a:chExt cx="340373" cy="24992"/>
              </a:xfrm>
            </p:grpSpPr>
            <p:sp>
              <p:nvSpPr>
                <p:cNvPr id="1607" name="Google Shape;1607;p25"/>
                <p:cNvSpPr/>
                <p:nvPr/>
              </p:nvSpPr>
              <p:spPr>
                <a:xfrm>
                  <a:off x="4220079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8" name="Google Shape;1608;p25"/>
                <p:cNvSpPr/>
                <p:nvPr/>
              </p:nvSpPr>
              <p:spPr>
                <a:xfrm>
                  <a:off x="4325206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9" name="Google Shape;1609;p25"/>
                <p:cNvSpPr/>
                <p:nvPr/>
              </p:nvSpPr>
              <p:spPr>
                <a:xfrm>
                  <a:off x="4430333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p25"/>
                <p:cNvSpPr/>
                <p:nvPr/>
              </p:nvSpPr>
              <p:spPr>
                <a:xfrm>
                  <a:off x="4535460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1" name="Google Shape;1611;p25"/>
              <p:cNvGrpSpPr/>
              <p:nvPr/>
            </p:nvGrpSpPr>
            <p:grpSpPr>
              <a:xfrm>
                <a:off x="4220079" y="1962655"/>
                <a:ext cx="340373" cy="24992"/>
                <a:chOff x="4220079" y="1962655"/>
                <a:chExt cx="340373" cy="24992"/>
              </a:xfrm>
            </p:grpSpPr>
            <p:sp>
              <p:nvSpPr>
                <p:cNvPr id="1612" name="Google Shape;1612;p25"/>
                <p:cNvSpPr/>
                <p:nvPr/>
              </p:nvSpPr>
              <p:spPr>
                <a:xfrm>
                  <a:off x="4220079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5"/>
                <p:cNvSpPr/>
                <p:nvPr/>
              </p:nvSpPr>
              <p:spPr>
                <a:xfrm>
                  <a:off x="4325206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5"/>
                <p:cNvSpPr/>
                <p:nvPr/>
              </p:nvSpPr>
              <p:spPr>
                <a:xfrm>
                  <a:off x="4430333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5"/>
                <p:cNvSpPr/>
                <p:nvPr/>
              </p:nvSpPr>
              <p:spPr>
                <a:xfrm>
                  <a:off x="4535460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5"/>
              <p:cNvGrpSpPr/>
              <p:nvPr/>
            </p:nvGrpSpPr>
            <p:grpSpPr>
              <a:xfrm>
                <a:off x="4220079" y="1854297"/>
                <a:ext cx="340373" cy="24992"/>
                <a:chOff x="4220079" y="1854297"/>
                <a:chExt cx="340373" cy="24992"/>
              </a:xfrm>
            </p:grpSpPr>
            <p:sp>
              <p:nvSpPr>
                <p:cNvPr id="1617" name="Google Shape;1617;p25"/>
                <p:cNvSpPr/>
                <p:nvPr/>
              </p:nvSpPr>
              <p:spPr>
                <a:xfrm>
                  <a:off x="4220079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5"/>
                <p:cNvSpPr/>
                <p:nvPr/>
              </p:nvSpPr>
              <p:spPr>
                <a:xfrm>
                  <a:off x="4325206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24993" y="12496"/>
                      </a:moveTo>
                      <a:cubicBezTo>
                        <a:pt x="24993" y="19398"/>
                        <a:pt x="19398" y="24993"/>
                        <a:pt x="12496" y="24993"/>
                      </a:cubicBezTo>
                      <a:cubicBezTo>
                        <a:pt x="5595" y="24993"/>
                        <a:pt x="0" y="19398"/>
                        <a:pt x="0" y="12496"/>
                      </a:cubicBezTo>
                      <a:cubicBezTo>
                        <a:pt x="0" y="5595"/>
                        <a:pt x="5595" y="0"/>
                        <a:pt x="12496" y="0"/>
                      </a:cubicBezTo>
                      <a:cubicBezTo>
                        <a:pt x="19398" y="0"/>
                        <a:pt x="24993" y="5595"/>
                        <a:pt x="24993" y="124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5"/>
                <p:cNvSpPr/>
                <p:nvPr/>
              </p:nvSpPr>
              <p:spPr>
                <a:xfrm>
                  <a:off x="4430333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5"/>
                <p:cNvSpPr/>
                <p:nvPr/>
              </p:nvSpPr>
              <p:spPr>
                <a:xfrm>
                  <a:off x="4535460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21" name="Google Shape;1621;p25"/>
            <p:cNvGrpSpPr/>
            <p:nvPr/>
          </p:nvGrpSpPr>
          <p:grpSpPr>
            <a:xfrm>
              <a:off x="8109271" y="114293"/>
              <a:ext cx="499089" cy="513267"/>
              <a:chOff x="4220079" y="1854297"/>
              <a:chExt cx="340373" cy="350042"/>
            </a:xfrm>
          </p:grpSpPr>
          <p:grpSp>
            <p:nvGrpSpPr>
              <p:cNvPr id="1622" name="Google Shape;1622;p25"/>
              <p:cNvGrpSpPr/>
              <p:nvPr/>
            </p:nvGrpSpPr>
            <p:grpSpPr>
              <a:xfrm>
                <a:off x="4220079" y="2179347"/>
                <a:ext cx="340373" cy="24992"/>
                <a:chOff x="4220079" y="2179347"/>
                <a:chExt cx="340373" cy="24992"/>
              </a:xfrm>
            </p:grpSpPr>
            <p:sp>
              <p:nvSpPr>
                <p:cNvPr id="1623" name="Google Shape;1623;p25"/>
                <p:cNvSpPr/>
                <p:nvPr/>
              </p:nvSpPr>
              <p:spPr>
                <a:xfrm>
                  <a:off x="4220079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1624;p25"/>
                <p:cNvSpPr/>
                <p:nvPr/>
              </p:nvSpPr>
              <p:spPr>
                <a:xfrm>
                  <a:off x="4325206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25"/>
                <p:cNvSpPr/>
                <p:nvPr/>
              </p:nvSpPr>
              <p:spPr>
                <a:xfrm>
                  <a:off x="4430333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25"/>
                <p:cNvSpPr/>
                <p:nvPr/>
              </p:nvSpPr>
              <p:spPr>
                <a:xfrm>
                  <a:off x="4535460" y="217934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7" name="Google Shape;1627;p25"/>
              <p:cNvGrpSpPr/>
              <p:nvPr/>
            </p:nvGrpSpPr>
            <p:grpSpPr>
              <a:xfrm>
                <a:off x="4220079" y="2070989"/>
                <a:ext cx="340373" cy="24992"/>
                <a:chOff x="4220079" y="2070989"/>
                <a:chExt cx="340373" cy="24992"/>
              </a:xfrm>
            </p:grpSpPr>
            <p:sp>
              <p:nvSpPr>
                <p:cNvPr id="1628" name="Google Shape;1628;p25"/>
                <p:cNvSpPr/>
                <p:nvPr/>
              </p:nvSpPr>
              <p:spPr>
                <a:xfrm>
                  <a:off x="4220079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1629;p25"/>
                <p:cNvSpPr/>
                <p:nvPr/>
              </p:nvSpPr>
              <p:spPr>
                <a:xfrm>
                  <a:off x="4325206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1630;p25"/>
                <p:cNvSpPr/>
                <p:nvPr/>
              </p:nvSpPr>
              <p:spPr>
                <a:xfrm>
                  <a:off x="4430333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p25"/>
                <p:cNvSpPr/>
                <p:nvPr/>
              </p:nvSpPr>
              <p:spPr>
                <a:xfrm>
                  <a:off x="4535460" y="2070989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2" name="Google Shape;1632;p25"/>
              <p:cNvGrpSpPr/>
              <p:nvPr/>
            </p:nvGrpSpPr>
            <p:grpSpPr>
              <a:xfrm>
                <a:off x="4220079" y="1962655"/>
                <a:ext cx="340373" cy="24992"/>
                <a:chOff x="4220079" y="1962655"/>
                <a:chExt cx="340373" cy="24992"/>
              </a:xfrm>
            </p:grpSpPr>
            <p:sp>
              <p:nvSpPr>
                <p:cNvPr id="1633" name="Google Shape;1633;p25"/>
                <p:cNvSpPr/>
                <p:nvPr/>
              </p:nvSpPr>
              <p:spPr>
                <a:xfrm>
                  <a:off x="4220079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4" name="Google Shape;1634;p25"/>
                <p:cNvSpPr/>
                <p:nvPr/>
              </p:nvSpPr>
              <p:spPr>
                <a:xfrm>
                  <a:off x="4325206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5" name="Google Shape;1635;p25"/>
                <p:cNvSpPr/>
                <p:nvPr/>
              </p:nvSpPr>
              <p:spPr>
                <a:xfrm>
                  <a:off x="4430333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6" name="Google Shape;1636;p25"/>
                <p:cNvSpPr/>
                <p:nvPr/>
              </p:nvSpPr>
              <p:spPr>
                <a:xfrm>
                  <a:off x="4535460" y="1962655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7" name="Google Shape;1637;p25"/>
              <p:cNvGrpSpPr/>
              <p:nvPr/>
            </p:nvGrpSpPr>
            <p:grpSpPr>
              <a:xfrm>
                <a:off x="4220079" y="1854297"/>
                <a:ext cx="340373" cy="24992"/>
                <a:chOff x="4220079" y="1854297"/>
                <a:chExt cx="340373" cy="24992"/>
              </a:xfrm>
            </p:grpSpPr>
            <p:sp>
              <p:nvSpPr>
                <p:cNvPr id="1638" name="Google Shape;1638;p25"/>
                <p:cNvSpPr/>
                <p:nvPr/>
              </p:nvSpPr>
              <p:spPr>
                <a:xfrm>
                  <a:off x="4220079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9" name="Google Shape;1639;p25"/>
                <p:cNvSpPr/>
                <p:nvPr/>
              </p:nvSpPr>
              <p:spPr>
                <a:xfrm>
                  <a:off x="4325206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24993" y="12496"/>
                      </a:moveTo>
                      <a:cubicBezTo>
                        <a:pt x="24993" y="19398"/>
                        <a:pt x="19398" y="24993"/>
                        <a:pt x="12496" y="24993"/>
                      </a:cubicBezTo>
                      <a:cubicBezTo>
                        <a:pt x="5595" y="24993"/>
                        <a:pt x="0" y="19398"/>
                        <a:pt x="0" y="12496"/>
                      </a:cubicBezTo>
                      <a:cubicBezTo>
                        <a:pt x="0" y="5595"/>
                        <a:pt x="5595" y="0"/>
                        <a:pt x="12496" y="0"/>
                      </a:cubicBezTo>
                      <a:cubicBezTo>
                        <a:pt x="19398" y="0"/>
                        <a:pt x="24993" y="5595"/>
                        <a:pt x="24993" y="124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0" name="Google Shape;1640;p25"/>
                <p:cNvSpPr/>
                <p:nvPr/>
              </p:nvSpPr>
              <p:spPr>
                <a:xfrm>
                  <a:off x="4430333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1" name="Google Shape;1641;p25"/>
                <p:cNvSpPr/>
                <p:nvPr/>
              </p:nvSpPr>
              <p:spPr>
                <a:xfrm>
                  <a:off x="4535460" y="1854297"/>
                  <a:ext cx="24992" cy="24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2" h="24992" extrusionOk="0">
                      <a:moveTo>
                        <a:pt x="12496" y="0"/>
                      </a:moveTo>
                      <a:cubicBezTo>
                        <a:pt x="19410" y="0"/>
                        <a:pt x="24993" y="5607"/>
                        <a:pt x="24993" y="12496"/>
                      </a:cubicBezTo>
                      <a:cubicBezTo>
                        <a:pt x="24993" y="19386"/>
                        <a:pt x="19386" y="24993"/>
                        <a:pt x="12496" y="24993"/>
                      </a:cubicBezTo>
                      <a:cubicBezTo>
                        <a:pt x="5607" y="24993"/>
                        <a:pt x="0" y="19386"/>
                        <a:pt x="0" y="12496"/>
                      </a:cubicBezTo>
                      <a:cubicBezTo>
                        <a:pt x="0" y="5607"/>
                        <a:pt x="5607" y="0"/>
                        <a:pt x="12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42" name="Google Shape;1642;p25"/>
          <p:cNvGrpSpPr/>
          <p:nvPr/>
        </p:nvGrpSpPr>
        <p:grpSpPr>
          <a:xfrm>
            <a:off x="114303" y="2187188"/>
            <a:ext cx="8915402" cy="1626880"/>
            <a:chOff x="114303" y="2187188"/>
            <a:chExt cx="8915402" cy="1626880"/>
          </a:xfrm>
        </p:grpSpPr>
        <p:sp>
          <p:nvSpPr>
            <p:cNvPr id="1643" name="Google Shape;1643;p25"/>
            <p:cNvSpPr/>
            <p:nvPr/>
          </p:nvSpPr>
          <p:spPr>
            <a:xfrm>
              <a:off x="305274" y="3192346"/>
              <a:ext cx="621804" cy="621723"/>
            </a:xfrm>
            <a:custGeom>
              <a:avLst/>
              <a:gdLst/>
              <a:ahLst/>
              <a:cxnLst/>
              <a:rect l="l" t="t" r="r" b="b"/>
              <a:pathLst>
                <a:path w="551489" h="551417" extrusionOk="0">
                  <a:moveTo>
                    <a:pt x="109338" y="551418"/>
                  </a:moveTo>
                  <a:cubicBezTo>
                    <a:pt x="81328" y="551418"/>
                    <a:pt x="53318" y="540751"/>
                    <a:pt x="31983" y="519440"/>
                  </a:cubicBezTo>
                  <a:cubicBezTo>
                    <a:pt x="-10661" y="476795"/>
                    <a:pt x="-10661" y="407376"/>
                    <a:pt x="31983" y="364731"/>
                  </a:cubicBezTo>
                  <a:lnTo>
                    <a:pt x="364731" y="31983"/>
                  </a:lnTo>
                  <a:cubicBezTo>
                    <a:pt x="407376" y="-10661"/>
                    <a:pt x="476795" y="-10661"/>
                    <a:pt x="519440" y="31983"/>
                  </a:cubicBezTo>
                  <a:cubicBezTo>
                    <a:pt x="540109" y="52653"/>
                    <a:pt x="551489" y="80116"/>
                    <a:pt x="551489" y="109338"/>
                  </a:cubicBezTo>
                  <a:cubicBezTo>
                    <a:pt x="551489" y="138560"/>
                    <a:pt x="540109" y="166023"/>
                    <a:pt x="519440" y="186692"/>
                  </a:cubicBezTo>
                  <a:lnTo>
                    <a:pt x="186693" y="519440"/>
                  </a:lnTo>
                  <a:cubicBezTo>
                    <a:pt x="165358" y="540774"/>
                    <a:pt x="137348" y="551418"/>
                    <a:pt x="109338" y="551418"/>
                  </a:cubicBezTo>
                  <a:close/>
                  <a:moveTo>
                    <a:pt x="442086" y="11932"/>
                  </a:moveTo>
                  <a:cubicBezTo>
                    <a:pt x="416071" y="11932"/>
                    <a:pt x="391625" y="22053"/>
                    <a:pt x="373213" y="40465"/>
                  </a:cubicBezTo>
                  <a:lnTo>
                    <a:pt x="40465" y="373213"/>
                  </a:lnTo>
                  <a:cubicBezTo>
                    <a:pt x="2477" y="411177"/>
                    <a:pt x="2477" y="472970"/>
                    <a:pt x="40465" y="510959"/>
                  </a:cubicBezTo>
                  <a:cubicBezTo>
                    <a:pt x="78453" y="548947"/>
                    <a:pt x="140223" y="548923"/>
                    <a:pt x="178211" y="510959"/>
                  </a:cubicBezTo>
                  <a:lnTo>
                    <a:pt x="510959" y="178211"/>
                  </a:lnTo>
                  <a:cubicBezTo>
                    <a:pt x="529347" y="159823"/>
                    <a:pt x="539492" y="135352"/>
                    <a:pt x="539492" y="109338"/>
                  </a:cubicBezTo>
                  <a:cubicBezTo>
                    <a:pt x="539492" y="83324"/>
                    <a:pt x="529347" y="58853"/>
                    <a:pt x="510959" y="40465"/>
                  </a:cubicBezTo>
                  <a:cubicBezTo>
                    <a:pt x="492571" y="22077"/>
                    <a:pt x="468100" y="11932"/>
                    <a:pt x="442086" y="119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5"/>
            <p:cNvSpPr/>
            <p:nvPr/>
          </p:nvSpPr>
          <p:spPr>
            <a:xfrm>
              <a:off x="114303" y="3382111"/>
              <a:ext cx="430366" cy="430379"/>
            </a:xfrm>
            <a:custGeom>
              <a:avLst/>
              <a:gdLst/>
              <a:ahLst/>
              <a:cxnLst/>
              <a:rect l="l" t="t" r="r" b="b"/>
              <a:pathLst>
                <a:path w="381699" h="381711" extrusionOk="0">
                  <a:moveTo>
                    <a:pt x="77129" y="381688"/>
                  </a:moveTo>
                  <a:cubicBezTo>
                    <a:pt x="57363" y="381688"/>
                    <a:pt x="37620" y="374157"/>
                    <a:pt x="22558" y="359119"/>
                  </a:cubicBezTo>
                  <a:cubicBezTo>
                    <a:pt x="-7519" y="329041"/>
                    <a:pt x="-7519" y="280077"/>
                    <a:pt x="22558" y="250000"/>
                  </a:cubicBezTo>
                  <a:lnTo>
                    <a:pt x="249964" y="22593"/>
                  </a:lnTo>
                  <a:cubicBezTo>
                    <a:pt x="264552" y="8030"/>
                    <a:pt x="283914" y="0"/>
                    <a:pt x="304535" y="0"/>
                  </a:cubicBezTo>
                  <a:cubicBezTo>
                    <a:pt x="325157" y="0"/>
                    <a:pt x="344519" y="8030"/>
                    <a:pt x="359106" y="22593"/>
                  </a:cubicBezTo>
                  <a:cubicBezTo>
                    <a:pt x="373670" y="37157"/>
                    <a:pt x="381700" y="56543"/>
                    <a:pt x="381700" y="77164"/>
                  </a:cubicBezTo>
                  <a:cubicBezTo>
                    <a:pt x="381700" y="97786"/>
                    <a:pt x="373670" y="117148"/>
                    <a:pt x="359106" y="131735"/>
                  </a:cubicBezTo>
                  <a:lnTo>
                    <a:pt x="131699" y="359142"/>
                  </a:lnTo>
                  <a:cubicBezTo>
                    <a:pt x="116661" y="374181"/>
                    <a:pt x="96895" y="381712"/>
                    <a:pt x="77129" y="381712"/>
                  </a:cubicBezTo>
                  <a:close/>
                  <a:moveTo>
                    <a:pt x="304535" y="8410"/>
                  </a:moveTo>
                  <a:cubicBezTo>
                    <a:pt x="286171" y="8410"/>
                    <a:pt x="268899" y="15561"/>
                    <a:pt x="255928" y="28557"/>
                  </a:cubicBezTo>
                  <a:lnTo>
                    <a:pt x="28521" y="255963"/>
                  </a:lnTo>
                  <a:cubicBezTo>
                    <a:pt x="1722" y="282762"/>
                    <a:pt x="1722" y="326404"/>
                    <a:pt x="28521" y="353203"/>
                  </a:cubicBezTo>
                  <a:cubicBezTo>
                    <a:pt x="55319" y="380001"/>
                    <a:pt x="98962" y="380001"/>
                    <a:pt x="125760" y="353203"/>
                  </a:cubicBezTo>
                  <a:lnTo>
                    <a:pt x="353167" y="125796"/>
                  </a:lnTo>
                  <a:cubicBezTo>
                    <a:pt x="366163" y="112801"/>
                    <a:pt x="373314" y="95529"/>
                    <a:pt x="373314" y="77164"/>
                  </a:cubicBezTo>
                  <a:cubicBezTo>
                    <a:pt x="373314" y="58800"/>
                    <a:pt x="366163" y="41528"/>
                    <a:pt x="353167" y="28533"/>
                  </a:cubicBezTo>
                  <a:cubicBezTo>
                    <a:pt x="340172" y="15538"/>
                    <a:pt x="322924" y="8386"/>
                    <a:pt x="304535" y="83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5"/>
            <p:cNvSpPr/>
            <p:nvPr/>
          </p:nvSpPr>
          <p:spPr>
            <a:xfrm>
              <a:off x="7885476" y="2187188"/>
              <a:ext cx="1144229" cy="1144302"/>
            </a:xfrm>
            <a:custGeom>
              <a:avLst/>
              <a:gdLst/>
              <a:ahLst/>
              <a:cxnLst/>
              <a:rect l="l" t="t" r="r" b="b"/>
              <a:pathLst>
                <a:path w="1014837" h="1014902" extrusionOk="0">
                  <a:moveTo>
                    <a:pt x="109338" y="1014879"/>
                  </a:moveTo>
                  <a:cubicBezTo>
                    <a:pt x="80116" y="1014879"/>
                    <a:pt x="52653" y="1003499"/>
                    <a:pt x="31984" y="982830"/>
                  </a:cubicBezTo>
                  <a:cubicBezTo>
                    <a:pt x="-10661" y="940185"/>
                    <a:pt x="-10661" y="870766"/>
                    <a:pt x="31984" y="828121"/>
                  </a:cubicBezTo>
                  <a:lnTo>
                    <a:pt x="828145" y="31984"/>
                  </a:lnTo>
                  <a:cubicBezTo>
                    <a:pt x="870790" y="-10661"/>
                    <a:pt x="940210" y="-10661"/>
                    <a:pt x="982854" y="31984"/>
                  </a:cubicBezTo>
                  <a:cubicBezTo>
                    <a:pt x="1025499" y="74628"/>
                    <a:pt x="1025499" y="144048"/>
                    <a:pt x="982854" y="186692"/>
                  </a:cubicBezTo>
                  <a:lnTo>
                    <a:pt x="186693" y="982854"/>
                  </a:lnTo>
                  <a:cubicBezTo>
                    <a:pt x="166024" y="1003523"/>
                    <a:pt x="138560" y="1014903"/>
                    <a:pt x="109338" y="1014903"/>
                  </a:cubicBezTo>
                  <a:close/>
                  <a:moveTo>
                    <a:pt x="905500" y="11980"/>
                  </a:moveTo>
                  <a:cubicBezTo>
                    <a:pt x="880554" y="11980"/>
                    <a:pt x="855609" y="21483"/>
                    <a:pt x="836627" y="40465"/>
                  </a:cubicBezTo>
                  <a:lnTo>
                    <a:pt x="40465" y="836627"/>
                  </a:lnTo>
                  <a:cubicBezTo>
                    <a:pt x="2477" y="874591"/>
                    <a:pt x="2477" y="936384"/>
                    <a:pt x="40465" y="974373"/>
                  </a:cubicBezTo>
                  <a:cubicBezTo>
                    <a:pt x="58853" y="992761"/>
                    <a:pt x="83324" y="1002905"/>
                    <a:pt x="109338" y="1002905"/>
                  </a:cubicBezTo>
                  <a:cubicBezTo>
                    <a:pt x="135353" y="1002905"/>
                    <a:pt x="159823" y="992785"/>
                    <a:pt x="178211" y="974373"/>
                  </a:cubicBezTo>
                  <a:lnTo>
                    <a:pt x="974373" y="178211"/>
                  </a:lnTo>
                  <a:cubicBezTo>
                    <a:pt x="1012361" y="140223"/>
                    <a:pt x="1012361" y="78453"/>
                    <a:pt x="974373" y="40465"/>
                  </a:cubicBezTo>
                  <a:cubicBezTo>
                    <a:pt x="955390" y="21483"/>
                    <a:pt x="930445" y="11980"/>
                    <a:pt x="905500" y="119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5"/>
            <p:cNvSpPr/>
            <p:nvPr/>
          </p:nvSpPr>
          <p:spPr>
            <a:xfrm>
              <a:off x="8109285" y="2826218"/>
              <a:ext cx="430366" cy="430406"/>
            </a:xfrm>
            <a:custGeom>
              <a:avLst/>
              <a:gdLst/>
              <a:ahLst/>
              <a:cxnLst/>
              <a:rect l="l" t="t" r="r" b="b"/>
              <a:pathLst>
                <a:path w="381699" h="381735" extrusionOk="0">
                  <a:moveTo>
                    <a:pt x="77164" y="381736"/>
                  </a:moveTo>
                  <a:cubicBezTo>
                    <a:pt x="56566" y="381736"/>
                    <a:pt x="37180" y="373706"/>
                    <a:pt x="22593" y="359142"/>
                  </a:cubicBezTo>
                  <a:cubicBezTo>
                    <a:pt x="8030" y="344579"/>
                    <a:pt x="0" y="325193"/>
                    <a:pt x="0" y="304571"/>
                  </a:cubicBezTo>
                  <a:cubicBezTo>
                    <a:pt x="0" y="283950"/>
                    <a:pt x="8030" y="264587"/>
                    <a:pt x="22593" y="250000"/>
                  </a:cubicBezTo>
                  <a:lnTo>
                    <a:pt x="250000" y="22593"/>
                  </a:lnTo>
                  <a:cubicBezTo>
                    <a:pt x="264587" y="8030"/>
                    <a:pt x="283949" y="0"/>
                    <a:pt x="304571" y="0"/>
                  </a:cubicBezTo>
                  <a:cubicBezTo>
                    <a:pt x="325193" y="0"/>
                    <a:pt x="344555" y="8030"/>
                    <a:pt x="359142" y="22593"/>
                  </a:cubicBezTo>
                  <a:cubicBezTo>
                    <a:pt x="389219" y="52670"/>
                    <a:pt x="389219" y="101635"/>
                    <a:pt x="359142" y="131712"/>
                  </a:cubicBezTo>
                  <a:lnTo>
                    <a:pt x="131735" y="359118"/>
                  </a:lnTo>
                  <a:cubicBezTo>
                    <a:pt x="117148" y="373682"/>
                    <a:pt x="97786" y="381712"/>
                    <a:pt x="77164" y="381712"/>
                  </a:cubicBezTo>
                  <a:close/>
                  <a:moveTo>
                    <a:pt x="304571" y="8410"/>
                  </a:moveTo>
                  <a:cubicBezTo>
                    <a:pt x="286207" y="8410"/>
                    <a:pt x="268935" y="15561"/>
                    <a:pt x="255963" y="28556"/>
                  </a:cubicBezTo>
                  <a:lnTo>
                    <a:pt x="28556" y="255963"/>
                  </a:lnTo>
                  <a:cubicBezTo>
                    <a:pt x="15561" y="268959"/>
                    <a:pt x="8410" y="286207"/>
                    <a:pt x="8410" y="304595"/>
                  </a:cubicBezTo>
                  <a:cubicBezTo>
                    <a:pt x="8410" y="322983"/>
                    <a:pt x="15561" y="340231"/>
                    <a:pt x="28556" y="353227"/>
                  </a:cubicBezTo>
                  <a:cubicBezTo>
                    <a:pt x="41552" y="366222"/>
                    <a:pt x="58800" y="373373"/>
                    <a:pt x="77188" y="373373"/>
                  </a:cubicBezTo>
                  <a:cubicBezTo>
                    <a:pt x="95576" y="373373"/>
                    <a:pt x="112824" y="366222"/>
                    <a:pt x="125796" y="353227"/>
                  </a:cubicBezTo>
                  <a:lnTo>
                    <a:pt x="353203" y="125820"/>
                  </a:lnTo>
                  <a:cubicBezTo>
                    <a:pt x="380001" y="99021"/>
                    <a:pt x="380001" y="55379"/>
                    <a:pt x="353203" y="28580"/>
                  </a:cubicBezTo>
                  <a:cubicBezTo>
                    <a:pt x="340207" y="15585"/>
                    <a:pt x="322959" y="8434"/>
                    <a:pt x="304571" y="84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■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■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■"/>
              <a:def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70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https://www.researchgate.net/publication/341582569/figure/tbl2/AS:894154146074646@1590194369858/DenseNet-161-architecture-used-in-our-study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9"/>
          <p:cNvSpPr txBox="1">
            <a:spLocks noGrp="1"/>
          </p:cNvSpPr>
          <p:nvPr>
            <p:ph type="ctrTitle"/>
          </p:nvPr>
        </p:nvSpPr>
        <p:spPr>
          <a:xfrm>
            <a:off x="1666650" y="1724515"/>
            <a:ext cx="5810700" cy="21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Parallel Computing for </a:t>
            </a:r>
            <a:br>
              <a:rPr lang="en-US" sz="2800" dirty="0"/>
            </a:br>
            <a:r>
              <a:rPr lang="en-US" sz="2800" dirty="0"/>
              <a:t>Enhanced Pneumonia Detection in X-Rays </a:t>
            </a:r>
            <a:br>
              <a:rPr lang="en-US" sz="5000" dirty="0"/>
            </a:br>
            <a:endParaRPr lang="en-US" sz="55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657;p29">
            <a:extLst>
              <a:ext uri="{FF2B5EF4-FFF2-40B4-BE49-F238E27FC236}">
                <a16:creationId xmlns:a16="http://schemas.microsoft.com/office/drawing/2014/main" id="{BCC83EE7-7908-C12E-41AE-7CAAEF36B6DE}"/>
              </a:ext>
            </a:extLst>
          </p:cNvPr>
          <p:cNvSpPr txBox="1">
            <a:spLocks/>
          </p:cNvSpPr>
          <p:nvPr/>
        </p:nvSpPr>
        <p:spPr>
          <a:xfrm>
            <a:off x="1611950" y="-541694"/>
            <a:ext cx="5920100" cy="254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SemiBold"/>
              <a:buNone/>
              <a:defRPr sz="72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SemiBold"/>
              <a:buNone/>
              <a:defRPr sz="5200" b="0" i="0" u="none" strike="noStrike" cap="non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SemiBold"/>
              <a:buNone/>
              <a:defRPr sz="5200" b="0" i="0" u="none" strike="noStrike" cap="non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SemiBold"/>
              <a:buNone/>
              <a:defRPr sz="5200" b="0" i="0" u="none" strike="noStrike" cap="non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SemiBold"/>
              <a:buNone/>
              <a:defRPr sz="5200" b="0" i="0" u="none" strike="noStrike" cap="non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SemiBold"/>
              <a:buNone/>
              <a:defRPr sz="5200" b="0" i="0" u="none" strike="noStrike" cap="non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SemiBold"/>
              <a:buNone/>
              <a:defRPr sz="5200" b="0" i="0" u="none" strike="noStrike" cap="non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SemiBold"/>
              <a:buNone/>
              <a:defRPr sz="5200" b="0" i="0" u="none" strike="noStrike" cap="non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SemiBold"/>
              <a:buNone/>
              <a:defRPr sz="5200" b="0" i="0" u="none" strike="noStrike" cap="non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Northeastern University</a:t>
            </a:r>
          </a:p>
          <a:p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CSYE 7105 33798 - High-Performance Parallel Machine Learning and AI, Spring 2024 </a:t>
            </a:r>
          </a:p>
          <a:p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 </a:t>
            </a:r>
          </a:p>
          <a:p>
            <a:endParaRPr lang="en-US"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A0F98-228A-22B8-1A1C-D3E537527F43}"/>
              </a:ext>
            </a:extLst>
          </p:cNvPr>
          <p:cNvSpPr txBox="1"/>
          <p:nvPr/>
        </p:nvSpPr>
        <p:spPr>
          <a:xfrm>
            <a:off x="2813858" y="3632662"/>
            <a:ext cx="35162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77"/>
              </a:rPr>
              <a:t>Instructor: Prof Handan Liu</a:t>
            </a:r>
          </a:p>
          <a:p>
            <a:pPr algn="ctr"/>
            <a:endParaRPr lang="en-US" dirty="0">
              <a:latin typeface="Montserrat" pitchFamily="2" charset="77"/>
            </a:endParaRPr>
          </a:p>
          <a:p>
            <a:pPr algn="ctr"/>
            <a:r>
              <a:rPr lang="en-US" dirty="0">
                <a:latin typeface="Montserrat" pitchFamily="2" charset="77"/>
              </a:rPr>
              <a:t>Team 12 </a:t>
            </a:r>
          </a:p>
          <a:p>
            <a:pPr algn="ctr"/>
            <a:r>
              <a:rPr lang="en-US" dirty="0">
                <a:latin typeface="Montserrat" pitchFamily="2" charset="77"/>
              </a:rPr>
              <a:t>Tanmay Joshi &amp; </a:t>
            </a:r>
            <a:r>
              <a:rPr lang="en-US" dirty="0" err="1">
                <a:latin typeface="Montserrat" pitchFamily="2" charset="77"/>
              </a:rPr>
              <a:t>Devanshu</a:t>
            </a:r>
            <a:r>
              <a:rPr lang="en-US" dirty="0">
                <a:latin typeface="Montserrat" pitchFamily="2" charset="77"/>
              </a:rPr>
              <a:t> Gohil</a:t>
            </a:r>
          </a:p>
          <a:p>
            <a:pPr algn="ctr"/>
            <a:r>
              <a:rPr lang="en-US" dirty="0">
                <a:latin typeface="Montserrat" pitchFamily="2" charset="77"/>
              </a:rPr>
              <a:t> 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7CD8-9132-3630-D11A-7DB25603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9585" y="213276"/>
            <a:ext cx="4740300" cy="841800"/>
          </a:xfrm>
        </p:spPr>
        <p:txBody>
          <a:bodyPr/>
          <a:lstStyle/>
          <a:p>
            <a:r>
              <a:rPr lang="en-US" sz="2400" dirty="0"/>
              <a:t>How?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44147-0AF8-E699-BFE3-DE6FFFDF0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274" y="1273735"/>
            <a:ext cx="4059726" cy="3377777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D0D0D"/>
                </a:solidFill>
                <a:latin typeface="Karla" pitchFamily="2" charset="77"/>
              </a:rPr>
              <a:t>T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Karla" pitchFamily="2" charset="77"/>
              </a:rPr>
              <a:t>ested how well </a:t>
            </a:r>
            <a:r>
              <a:rPr lang="en-US" sz="1400" dirty="0" err="1">
                <a:latin typeface="Karla" pitchFamily="2" charset="77"/>
              </a:rPr>
              <a:t>multiprocessing.Pool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Karla" pitchFamily="2" charset="77"/>
              </a:rPr>
              <a:t> worked by running on 1,2,4,8,16 CPU cores, and found that more CPUs made data loading much faster.</a:t>
            </a:r>
          </a:p>
          <a:p>
            <a:pPr marL="152400" indent="0" algn="just"/>
            <a:endParaRPr lang="en-US" sz="1400" b="0" i="0" dirty="0">
              <a:solidFill>
                <a:srgbClr val="0D0D0D"/>
              </a:solidFill>
              <a:effectLst/>
              <a:latin typeface="Karla" pitchFamily="2" charset="77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Karla" pitchFamily="2" charset="77"/>
              </a:rPr>
              <a:t>tests showed that using more CPUs cut down the time needed to load data.</a:t>
            </a:r>
          </a:p>
          <a:p>
            <a:pPr marL="152400" indent="0" algn="just"/>
            <a:endParaRPr lang="en-US" sz="1400" dirty="0">
              <a:solidFill>
                <a:srgbClr val="0D0D0D"/>
              </a:solidFill>
              <a:latin typeface="Karla" pitchFamily="2" charset="77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Karla" pitchFamily="2" charset="77"/>
              </a:rPr>
              <a:t>With more CPU cores, image loading became quicker, which is important for projects where time matters.</a:t>
            </a:r>
          </a:p>
          <a:p>
            <a:pPr marL="152400" indent="0" algn="just"/>
            <a:br>
              <a:rPr lang="en-US" sz="1400" b="0" i="0" dirty="0">
                <a:solidFill>
                  <a:srgbClr val="000000"/>
                </a:solidFill>
                <a:effectLst/>
                <a:latin typeface="Karla" pitchFamily="2" charset="77"/>
              </a:rPr>
            </a:br>
            <a:endParaRPr lang="en-US" sz="1400" b="0" i="0" dirty="0">
              <a:solidFill>
                <a:srgbClr val="000000"/>
              </a:solidFill>
              <a:effectLst/>
              <a:latin typeface="Karla" pitchFamily="2" charset="77"/>
            </a:endParaRPr>
          </a:p>
          <a:p>
            <a:pPr algn="just"/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just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just"/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534492E-207E-8EE0-DF8F-AE119DD1F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" r="3863"/>
          <a:stretch/>
        </p:blipFill>
        <p:spPr>
          <a:xfrm>
            <a:off x="4765679" y="1096086"/>
            <a:ext cx="4378321" cy="29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1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6139-68DB-9E3F-EAAE-E6FB589C1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92" y="183457"/>
            <a:ext cx="5292255" cy="841800"/>
          </a:xfrm>
        </p:spPr>
        <p:txBody>
          <a:bodyPr/>
          <a:lstStyle/>
          <a:p>
            <a:r>
              <a:rPr lang="en-US" sz="2400" dirty="0"/>
              <a:t>Model Selection: DenseNet-161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A72E0-C49E-033B-06FA-419C49507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490" y="1025257"/>
            <a:ext cx="5172910" cy="3515674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DenseNet-161's depth improves complex image classification.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Dense connections in DenseNet-161 help prevent gradient issues and strengthen feature learning.</a:t>
            </a:r>
          </a:p>
          <a:p>
            <a:pPr marL="152400" indent="0"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network's design reduces parameters, increasing efficiency for medical imaging.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84EB37-899E-9287-00CF-407D10EC7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613" y="531742"/>
            <a:ext cx="48625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DenseNet-161 architecture used in our study | Download ...">
            <a:extLst>
              <a:ext uri="{FF2B5EF4-FFF2-40B4-BE49-F238E27FC236}">
                <a16:creationId xmlns:a16="http://schemas.microsoft.com/office/drawing/2014/main" id="{4C03B083-03BD-8BCC-4B85-548067DF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613" y="925746"/>
            <a:ext cx="3577387" cy="3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2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FC49-FF52-5523-AA5D-636CBB23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91" y="123822"/>
            <a:ext cx="8975035" cy="841800"/>
          </a:xfrm>
        </p:spPr>
        <p:txBody>
          <a:bodyPr/>
          <a:lstStyle/>
          <a:p>
            <a:r>
              <a:rPr lang="en-US" sz="2400" dirty="0"/>
              <a:t>Model Training using Distributed Data Parallel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58B5C-B102-E17E-174E-1783B4D01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455" y="1036448"/>
            <a:ext cx="3950397" cy="357530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Karla" pitchFamily="2" charset="77"/>
              </a:rPr>
              <a:t>The method meets real-world needs by efficiently handling extensive datasets necessary for complex tasks like pneumonia detection in chest X-rays.</a:t>
            </a:r>
          </a:p>
          <a:p>
            <a:pPr marL="152400" indent="0" algn="l"/>
            <a:endParaRPr lang="en-US" sz="1400" b="0" i="0" dirty="0">
              <a:solidFill>
                <a:srgbClr val="0D0D0D"/>
              </a:solidFill>
              <a:effectLst/>
              <a:latin typeface="Karla" pitchFamily="2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Karla" pitchFamily="2" charset="77"/>
              </a:rPr>
              <a:t>DDP accelerates training by dividing data and independently processing it on each GPU, with synchronized updates for </a:t>
            </a:r>
            <a:r>
              <a:rPr lang="en-US" sz="1400" b="0" i="0" dirty="0" err="1">
                <a:solidFill>
                  <a:srgbClr val="0D0D0D"/>
                </a:solidFill>
                <a:effectLst/>
                <a:latin typeface="Karla" pitchFamily="2" charset="77"/>
              </a:rPr>
              <a:t>consitency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Karla" pitchFamily="2" charset="77"/>
              </a:rPr>
              <a:t> .</a:t>
            </a:r>
          </a:p>
          <a:p>
            <a:pPr marL="152400" indent="0" algn="l"/>
            <a:endParaRPr lang="en-US" sz="1400" b="0" i="0" dirty="0">
              <a:solidFill>
                <a:srgbClr val="0D0D0D"/>
              </a:solidFill>
              <a:effectLst/>
              <a:latin typeface="Karla" pitchFamily="2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Karla" pitchFamily="2" charset="77"/>
              </a:rPr>
              <a:t>To use </a:t>
            </a:r>
            <a:r>
              <a:rPr lang="en-US" sz="1400" b="0" i="0" dirty="0" err="1">
                <a:solidFill>
                  <a:srgbClr val="0D0D0D"/>
                </a:solidFill>
                <a:effectLst/>
                <a:latin typeface="Karla" pitchFamily="2" charset="77"/>
              </a:rPr>
              <a:t>DistributedDataParallel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Karla" pitchFamily="2" charset="77"/>
              </a:rPr>
              <a:t> on a host with N GPUs, you should spawn up N processes, ensuring that each process exclusively works on a single GPU from 0 to N-1.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D0D0D"/>
              </a:solidFill>
              <a:effectLst/>
              <a:latin typeface="Karla" pitchFamily="2" charset="77"/>
            </a:endParaRPr>
          </a:p>
          <a:p>
            <a:endParaRPr lang="en-US" sz="1400" dirty="0">
              <a:latin typeface="Karla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91A08-6B10-B149-CD71-9DD47226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130" y="1036448"/>
            <a:ext cx="4788870" cy="32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53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0208-B9D5-0188-3618-E0B2669B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0360" y="226461"/>
            <a:ext cx="4740300" cy="841800"/>
          </a:xfrm>
        </p:spPr>
        <p:txBody>
          <a:bodyPr/>
          <a:lstStyle/>
          <a:p>
            <a:r>
              <a:rPr lang="en-US" sz="2400" dirty="0"/>
              <a:t>How?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E624A82-0722-8C71-6571-DFDD23942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690" y="1271847"/>
            <a:ext cx="5321310" cy="3558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652BA0-C6FE-39C8-7AB1-1C9732346FF3}"/>
              </a:ext>
            </a:extLst>
          </p:cNvPr>
          <p:cNvSpPr txBox="1"/>
          <p:nvPr/>
        </p:nvSpPr>
        <p:spPr>
          <a:xfrm>
            <a:off x="498764" y="1271847"/>
            <a:ext cx="318377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Karla" pitchFamily="2" charset="77"/>
              </a:rPr>
              <a:t>Fitted the model for training across 4 GPUs for batch sizes of 32, 64, 128, 256 respectively.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Karla" pitchFamily="2" charset="77"/>
              </a:rPr>
              <a:t>Recorded the training times for model execution  on 1, 2, 4 GPUs respectively.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Karla" pitchFamily="2" charset="77"/>
              </a:rPr>
              <a:t>Single-GPU setups showed increased training times with larger batch sizes, suggesting a cap due to limited computational power.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Karla" pitchFamily="2" charset="77"/>
              </a:rPr>
              <a:t>Four-GPU arrangements revealed the best use of DDP, with training times dropping as batch sizes increased, showcasing efficient distribution and scalability.</a:t>
            </a:r>
          </a:p>
          <a:p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2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89F8-684F-2D87-0E9E-52E925BA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" y="503716"/>
            <a:ext cx="6239216" cy="629433"/>
          </a:xfrm>
        </p:spPr>
        <p:txBody>
          <a:bodyPr/>
          <a:lstStyle/>
          <a:p>
            <a:r>
              <a:rPr lang="en-US" sz="2400" dirty="0"/>
              <a:t>Model Evaluation using </a:t>
            </a:r>
            <a:r>
              <a:rPr lang="en-US" sz="2400" dirty="0" err="1"/>
              <a:t>Dask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9022A-037F-9D47-0DF7-576F7796C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1133479"/>
            <a:ext cx="3931920" cy="3139264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Implemented parallel evaluation of the deep learning model on test data utilizing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Dask's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delayed function across several workers for enhanced efficiency.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educed total computation time by distributing workload across multiple workers.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Created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Dask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client and cluster for managing parallel computations.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Varied the number of workers to assess model performance under different computational loads.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441D256-18B5-6AF9-4F67-273FD49B2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57887"/>
            <a:ext cx="4572000" cy="30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6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2CB6-C6E2-6806-42AB-32D93E71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1520" y="133935"/>
            <a:ext cx="6842397" cy="841800"/>
          </a:xfrm>
        </p:spPr>
        <p:txBody>
          <a:bodyPr/>
          <a:lstStyle/>
          <a:p>
            <a:r>
              <a:rPr lang="en-US" sz="2400" dirty="0"/>
              <a:t>Results: EDA parallel 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1C44B51B-5D85-18E5-2FC2-6D56CF142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55" y="910396"/>
            <a:ext cx="3832176" cy="2473249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AA31AA9B-61A6-8616-296B-27509EED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459" y="877135"/>
            <a:ext cx="3927997" cy="2539769"/>
          </a:xfrm>
          <a:prstGeom prst="rect">
            <a:avLst/>
          </a:prstGeom>
        </p:spPr>
      </p:pic>
      <p:pic>
        <p:nvPicPr>
          <p:cNvPr id="7" name="Picture 6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200E597D-FA75-CB58-0A88-1FD71E971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83" y="3410466"/>
            <a:ext cx="7351351" cy="17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06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62D4-BAF3-9EFE-63E9-D92671D0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5594" y="208032"/>
            <a:ext cx="6551452" cy="1071699"/>
          </a:xfrm>
        </p:spPr>
        <p:txBody>
          <a:bodyPr/>
          <a:lstStyle/>
          <a:p>
            <a:r>
              <a:rPr lang="en-US" sz="2400" dirty="0"/>
              <a:t>Results: DDP Training</a:t>
            </a:r>
            <a:endParaRPr lang="en-US" sz="2400" dirty="0">
              <a:latin typeface="Karla" pitchFamily="2" charset="77"/>
            </a:endParaRPr>
          </a:p>
        </p:txBody>
      </p:sp>
      <p:pic>
        <p:nvPicPr>
          <p:cNvPr id="4" name="Picture 3" descr="A graph showing the difference between gpu and gpu&#10;&#10;Description automatically generated">
            <a:extLst>
              <a:ext uri="{FF2B5EF4-FFF2-40B4-BE49-F238E27FC236}">
                <a16:creationId xmlns:a16="http://schemas.microsoft.com/office/drawing/2014/main" id="{88523731-7526-84A3-88FC-DE31B73B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01" y="55260"/>
            <a:ext cx="4197928" cy="3345067"/>
          </a:xfrm>
          <a:prstGeom prst="rect">
            <a:avLst/>
          </a:prstGeom>
        </p:spPr>
      </p:pic>
      <p:pic>
        <p:nvPicPr>
          <p:cNvPr id="9" name="Picture 8" descr="A table with numbers and a few black text&#10;&#10;Description automatically generated with medium confidence">
            <a:extLst>
              <a:ext uri="{FF2B5EF4-FFF2-40B4-BE49-F238E27FC236}">
                <a16:creationId xmlns:a16="http://schemas.microsoft.com/office/drawing/2014/main" id="{36B093F9-C5B5-7F7B-9B22-567BB765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7644"/>
            <a:ext cx="4920201" cy="2120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BDF0C-D1D1-B186-73DC-DB0BA638B931}"/>
              </a:ext>
            </a:extLst>
          </p:cNvPr>
          <p:cNvSpPr txBox="1"/>
          <p:nvPr/>
        </p:nvSpPr>
        <p:spPr>
          <a:xfrm>
            <a:off x="68649" y="1385921"/>
            <a:ext cx="45012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itchFamily="2" charset="77"/>
              </a:rPr>
              <a:t>Trained on NVIDIA Tesla V-100-SXM2 GPUs</a:t>
            </a:r>
          </a:p>
          <a:p>
            <a:endParaRPr lang="en-US" dirty="0">
              <a:latin typeface="Karla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itchFamily="2" charset="77"/>
              </a:rPr>
              <a:t>Model trained on 1, 2, 4 GPUs for batch size 32, 64, 128,256 </a:t>
            </a:r>
          </a:p>
          <a:p>
            <a:endParaRPr lang="en-US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14211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40248B-5D6F-91F7-933F-7F7B1DD0FBF3}"/>
              </a:ext>
            </a:extLst>
          </p:cNvPr>
          <p:cNvSpPr txBox="1"/>
          <p:nvPr/>
        </p:nvSpPr>
        <p:spPr>
          <a:xfrm>
            <a:off x="1280160" y="507076"/>
            <a:ext cx="5793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Speedup and Efficiency using DDP</a:t>
            </a:r>
          </a:p>
        </p:txBody>
      </p:sp>
      <p:pic>
        <p:nvPicPr>
          <p:cNvPr id="5" name="Picture 4" descr="A blue and white rectangular box with numbers&#10;&#10;Description automatically generated with medium confidence">
            <a:extLst>
              <a:ext uri="{FF2B5EF4-FFF2-40B4-BE49-F238E27FC236}">
                <a16:creationId xmlns:a16="http://schemas.microsoft.com/office/drawing/2014/main" id="{57C36F80-6EC5-FBB1-1327-E1FD7BE59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31438"/>
            <a:ext cx="7772400" cy="1707301"/>
          </a:xfrm>
          <a:prstGeom prst="rect">
            <a:avLst/>
          </a:prstGeom>
        </p:spPr>
      </p:pic>
      <p:pic>
        <p:nvPicPr>
          <p:cNvPr id="7" name="Picture 6" descr="A blue and black rectangular numbers&#10;&#10;Description automatically generated with medium confidence">
            <a:extLst>
              <a:ext uri="{FF2B5EF4-FFF2-40B4-BE49-F238E27FC236}">
                <a16:creationId xmlns:a16="http://schemas.microsoft.com/office/drawing/2014/main" id="{A9D3A463-67D8-255C-B0CE-49AD500A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9" y="3000896"/>
            <a:ext cx="7787925" cy="15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AEFE0-4BEE-CA98-F379-1847C022747B}"/>
              </a:ext>
            </a:extLst>
          </p:cNvPr>
          <p:cNvSpPr txBox="1"/>
          <p:nvPr/>
        </p:nvSpPr>
        <p:spPr>
          <a:xfrm>
            <a:off x="1088967" y="116378"/>
            <a:ext cx="3175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1 GPU</a:t>
            </a:r>
          </a:p>
        </p:txBody>
      </p:sp>
      <p:pic>
        <p:nvPicPr>
          <p:cNvPr id="4" name="Picture 3" descr="A black rectangular with white text&#10;&#10;Description automatically generated">
            <a:extLst>
              <a:ext uri="{FF2B5EF4-FFF2-40B4-BE49-F238E27FC236}">
                <a16:creationId xmlns:a16="http://schemas.microsoft.com/office/drawing/2014/main" id="{456F295C-2F1C-62F3-4C23-B884FFFF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" y="990370"/>
            <a:ext cx="4708543" cy="1559569"/>
          </a:xfrm>
          <a:prstGeom prst="rect">
            <a:avLst/>
          </a:prstGeom>
        </p:spPr>
      </p:pic>
      <p:pic>
        <p:nvPicPr>
          <p:cNvPr id="6" name="Picture 5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D4FA849B-6933-91E2-1AE6-1AFD1098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" y="2305996"/>
            <a:ext cx="4629905" cy="1418218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A4AD000-128B-7E60-3937-F8DCF2997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01" y="1088124"/>
            <a:ext cx="4431924" cy="1370904"/>
          </a:xfrm>
          <a:prstGeom prst="rect">
            <a:avLst/>
          </a:prstGeom>
        </p:spPr>
      </p:pic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6C681F5-F7A3-B393-9338-A323D72F3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134" y="2457912"/>
            <a:ext cx="4405867" cy="12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0D52AA-6878-B3E1-C5F1-43CF8C55EC0E}"/>
              </a:ext>
            </a:extLst>
          </p:cNvPr>
          <p:cNvSpPr txBox="1"/>
          <p:nvPr/>
        </p:nvSpPr>
        <p:spPr>
          <a:xfrm>
            <a:off x="1060598" y="12360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Montserrat"/>
              </a:rPr>
              <a:t>2 GPU</a:t>
            </a:r>
            <a:r>
              <a:rPr lang="en-US" sz="2400">
                <a:latin typeface="Montserrat"/>
              </a:rPr>
              <a:t>​</a:t>
            </a:r>
            <a:r>
              <a:rPr lang="en-US" sz="2400" b="1">
                <a:latin typeface="Montserrat"/>
              </a:rPr>
              <a:t>s</a:t>
            </a:r>
            <a:endParaRPr lang="en-US" b="1"/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CA23196-9E48-D08E-3417-F00A77A5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8" y="574979"/>
            <a:ext cx="4572000" cy="174741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C179F8-CD89-4598-04FC-C6CDDBE1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8" y="2693164"/>
            <a:ext cx="4572000" cy="192355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61B759-CC3F-1C6F-3159-DEC974994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198" y="572790"/>
            <a:ext cx="4405867" cy="177837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22BCDAD-170F-3637-0A0E-D9CCA0647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198" y="2688719"/>
            <a:ext cx="4405867" cy="19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5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BF31-932E-14DA-1A45-935DF0A2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48" y="330822"/>
            <a:ext cx="3158707" cy="642440"/>
          </a:xfrm>
        </p:spPr>
        <p:txBody>
          <a:bodyPr/>
          <a:lstStyle/>
          <a:p>
            <a:r>
              <a:rPr lang="en-US" sz="2400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0C675-0C37-B000-61D4-C263DE568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7902" y="965950"/>
            <a:ext cx="6149113" cy="3330310"/>
          </a:xfrm>
        </p:spPr>
        <p:txBody>
          <a:bodyPr/>
          <a:lstStyle/>
          <a:p>
            <a:pPr marL="438150" indent="-285750" algn="l">
              <a:buFont typeface="Arial"/>
              <a:buChar char="•"/>
            </a:pPr>
            <a:r>
              <a:rPr lang="en-US" sz="1400" dirty="0"/>
              <a:t>Introduction</a:t>
            </a:r>
          </a:p>
          <a:p>
            <a:pPr lvl="1" algn="l">
              <a:buFont typeface="Courier New,monospace"/>
              <a:buChar char="o"/>
            </a:pPr>
            <a:r>
              <a:rPr lang="en-US" sz="1400" dirty="0">
                <a:cs typeface="Arial"/>
              </a:rPr>
              <a:t>Background</a:t>
            </a:r>
          </a:p>
          <a:p>
            <a:pPr lvl="1" algn="l">
              <a:buFont typeface="Courier New,monospace"/>
              <a:buChar char="o"/>
            </a:pPr>
            <a:r>
              <a:rPr lang="en-US" sz="1400" dirty="0">
                <a:cs typeface="Arial"/>
              </a:rPr>
              <a:t>Motivation</a:t>
            </a:r>
          </a:p>
          <a:p>
            <a:pPr lvl="1" algn="l">
              <a:buFont typeface="Courier New,monospace"/>
              <a:buChar char="o"/>
            </a:pPr>
            <a:r>
              <a:rPr lang="en-US" sz="1400" dirty="0">
                <a:cs typeface="Arial"/>
              </a:rPr>
              <a:t>Goals</a:t>
            </a:r>
          </a:p>
          <a:p>
            <a:pPr lvl="1" algn="l">
              <a:buFont typeface="Courier New,monospace"/>
              <a:buChar char="o"/>
            </a:pPr>
            <a:r>
              <a:rPr lang="en-US" sz="1400" dirty="0">
                <a:cs typeface="Arial"/>
              </a:rPr>
              <a:t>Dataset</a:t>
            </a:r>
          </a:p>
          <a:p>
            <a:pPr lvl="1" algn="l">
              <a:buFont typeface="Courier New,monospace"/>
              <a:buChar char="o"/>
            </a:pPr>
            <a:r>
              <a:rPr lang="en-US" sz="1400" dirty="0">
                <a:cs typeface="Arial"/>
              </a:rPr>
              <a:t>EDA</a:t>
            </a:r>
            <a:endParaRPr lang="en-US" sz="1400" dirty="0"/>
          </a:p>
          <a:p>
            <a:pPr marL="438150" indent="-285750" algn="l">
              <a:buFont typeface="Arial"/>
              <a:buChar char="•"/>
            </a:pPr>
            <a:r>
              <a:rPr lang="en-US" sz="1400" dirty="0"/>
              <a:t>Methodology</a:t>
            </a:r>
          </a:p>
          <a:p>
            <a:pPr marL="895350" lvl="1" algn="l">
              <a:buFont typeface="Courier New,monospace"/>
              <a:buChar char="o"/>
            </a:pPr>
            <a:r>
              <a:rPr lang="en-US" sz="1400">
                <a:cs typeface="Arial"/>
              </a:rPr>
              <a:t>EDA using Multiprocessing</a:t>
            </a:r>
            <a:endParaRPr lang="en-US" sz="1400" dirty="0">
              <a:cs typeface="Arial"/>
            </a:endParaRPr>
          </a:p>
          <a:p>
            <a:pPr marL="895350" lvl="1" algn="l">
              <a:buFont typeface="Courier New,monospace"/>
              <a:buChar char="o"/>
            </a:pPr>
            <a:r>
              <a:rPr lang="en-US" sz="1400">
                <a:cs typeface="Arial"/>
              </a:rPr>
              <a:t>Model Selection – </a:t>
            </a:r>
            <a:r>
              <a:rPr lang="en-US" sz="1400" err="1">
                <a:cs typeface="Arial"/>
              </a:rPr>
              <a:t>DenseNet</a:t>
            </a:r>
            <a:r>
              <a:rPr lang="en-US" sz="1400">
                <a:cs typeface="Arial"/>
              </a:rPr>
              <a:t> - 161</a:t>
            </a:r>
            <a:endParaRPr lang="en-US" sz="1400" dirty="0">
              <a:cs typeface="Arial"/>
            </a:endParaRPr>
          </a:p>
          <a:p>
            <a:pPr marL="895350" lvl="1" algn="l">
              <a:buFont typeface="Courier New,monospace"/>
              <a:buChar char="o"/>
            </a:pPr>
            <a:r>
              <a:rPr lang="en-US" sz="1400">
                <a:cs typeface="Arial"/>
              </a:rPr>
              <a:t>Model Training using Distributed Data Parallel</a:t>
            </a:r>
            <a:endParaRPr lang="en-US" sz="1400" dirty="0">
              <a:cs typeface="Arial"/>
            </a:endParaRPr>
          </a:p>
          <a:p>
            <a:pPr marL="895350" lvl="1" algn="l">
              <a:buFont typeface="Courier New,monospace"/>
              <a:buChar char="o"/>
            </a:pPr>
            <a:r>
              <a:rPr lang="en-US" sz="1400" dirty="0">
                <a:cs typeface="Arial"/>
              </a:rPr>
              <a:t>Model Evaluation using </a:t>
            </a:r>
            <a:r>
              <a:rPr lang="en-US" sz="1400" err="1">
                <a:cs typeface="Arial"/>
              </a:rPr>
              <a:t>Dask</a:t>
            </a:r>
            <a:endParaRPr lang="en-US" sz="1400">
              <a:cs typeface="Arial"/>
            </a:endParaRPr>
          </a:p>
          <a:p>
            <a:pPr marL="438150" indent="-285750" algn="l">
              <a:buFont typeface="Arial"/>
              <a:buChar char="•"/>
            </a:pPr>
            <a:r>
              <a:rPr lang="en-US" sz="1400" dirty="0"/>
              <a:t>Training</a:t>
            </a:r>
          </a:p>
          <a:p>
            <a:pPr marL="438150" indent="-285750" algn="l">
              <a:buFont typeface="Arial"/>
              <a:buChar char="•"/>
            </a:pPr>
            <a:r>
              <a:rPr lang="en-US" sz="1400" dirty="0"/>
              <a:t>Result and Analysis</a:t>
            </a:r>
          </a:p>
          <a:p>
            <a:pPr marL="438150" indent="-285750" algn="l">
              <a:buFont typeface="Arial"/>
              <a:buChar char="•"/>
            </a:pPr>
            <a:r>
              <a:rPr lang="en-US" sz="1400" dirty="0"/>
              <a:t>Conclusion</a:t>
            </a:r>
          </a:p>
          <a:p>
            <a:pPr marL="438150" indent="-285750" algn="l">
              <a:buFont typeface="Arial"/>
              <a:buChar char="•"/>
            </a:pPr>
            <a:r>
              <a:rPr lang="en-US" sz="1400" dirty="0"/>
              <a:t>References</a:t>
            </a:r>
          </a:p>
          <a:p>
            <a:pPr marL="895350" lvl="1" algn="l">
              <a:buFont typeface="Courier New"/>
              <a:buChar char="o"/>
            </a:pPr>
            <a:endParaRPr lang="en-US" sz="1400" dirty="0"/>
          </a:p>
          <a:p>
            <a:pPr marL="895350" lvl="1" algn="l">
              <a:buFont typeface="Courier New"/>
              <a:buChar char="o"/>
            </a:pPr>
            <a:endParaRPr lang="en-US" sz="1400" dirty="0"/>
          </a:p>
          <a:p>
            <a:pPr marL="895350" lvl="1" algn="l">
              <a:buFont typeface="Courier New"/>
              <a:buChar char="o"/>
            </a:pPr>
            <a:endParaRPr lang="en-US" sz="1400" dirty="0"/>
          </a:p>
          <a:p>
            <a:pPr lvl="1" algn="l">
              <a:buFont typeface="Courier New"/>
              <a:buChar char="o"/>
            </a:pPr>
            <a:endParaRPr lang="en-US" sz="1400" dirty="0"/>
          </a:p>
          <a:p>
            <a:pPr marL="609600" lvl="1" indent="0" algn="l"/>
            <a:endParaRPr lang="en-US" sz="1400" dirty="0"/>
          </a:p>
          <a:p>
            <a:pPr marL="609600" lvl="1" indent="0" algn="l"/>
            <a:endParaRPr lang="en-US" sz="1400" dirty="0"/>
          </a:p>
          <a:p>
            <a:pPr lvl="1" algn="l">
              <a:buFont typeface="Courier New"/>
              <a:buChar char="o"/>
            </a:pPr>
            <a:endParaRPr lang="en-US" sz="1400" dirty="0"/>
          </a:p>
          <a:p>
            <a:pPr lvl="1" algn="l">
              <a:buFont typeface="Courier New"/>
              <a:buChar char="o"/>
            </a:pPr>
            <a:endParaRPr lang="en-US" sz="1400" dirty="0"/>
          </a:p>
          <a:p>
            <a:pPr algn="l">
              <a:buFont typeface="Arial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2800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539AE-E90E-4ACD-24D7-52FE1615798D}"/>
              </a:ext>
            </a:extLst>
          </p:cNvPr>
          <p:cNvSpPr txBox="1"/>
          <p:nvPr/>
        </p:nvSpPr>
        <p:spPr>
          <a:xfrm>
            <a:off x="1034016" y="176766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Montserrat"/>
              </a:rPr>
              <a:t>4 GPU​s</a:t>
            </a:r>
            <a:endParaRPr lang="en-US" b="1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95D55D-2913-0C1F-5E94-C9394CB7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04" y="882502"/>
            <a:ext cx="4538025" cy="30861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D604DC-282E-1CD0-32E8-52E7A6E7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67" y="782822"/>
            <a:ext cx="4054288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52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539AE-E90E-4ACD-24D7-52FE1615798D}"/>
              </a:ext>
            </a:extLst>
          </p:cNvPr>
          <p:cNvSpPr txBox="1"/>
          <p:nvPr/>
        </p:nvSpPr>
        <p:spPr>
          <a:xfrm>
            <a:off x="1034016" y="176766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Montserrat"/>
              </a:rPr>
              <a:t>4 GPU​s​</a:t>
            </a:r>
            <a:endParaRPr lang="en-US" b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C54D72-DD41-3E74-218A-6BAA6B4B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543" y="882502"/>
            <a:ext cx="4348332" cy="30861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3FC1C4-3EF3-CBB5-AC73-F36D5C27B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4" y="882502"/>
            <a:ext cx="4120331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7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5D5E-8EDF-11E2-0ACB-21E9166E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408" y="3281"/>
            <a:ext cx="6893393" cy="841800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rgbClr val="000000"/>
                </a:solidFill>
              </a:rPr>
              <a:t>Results: </a:t>
            </a:r>
            <a:r>
              <a:rPr lang="en-US" sz="2400" b="1" dirty="0" err="1">
                <a:solidFill>
                  <a:srgbClr val="000000"/>
                </a:solidFill>
              </a:rPr>
              <a:t>Dask</a:t>
            </a:r>
            <a:r>
              <a:rPr lang="en-US" sz="2400" b="1" dirty="0">
                <a:solidFill>
                  <a:srgbClr val="000000"/>
                </a:solidFill>
              </a:rPr>
              <a:t> Performance Evaluation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grid with white text&#10;&#10;Description automatically generated">
            <a:extLst>
              <a:ext uri="{FF2B5EF4-FFF2-40B4-BE49-F238E27FC236}">
                <a16:creationId xmlns:a16="http://schemas.microsoft.com/office/drawing/2014/main" id="{07ADE954-EB5A-2999-FFC7-42F59924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65" y="846884"/>
            <a:ext cx="7050715" cy="1695361"/>
          </a:xfrm>
          <a:prstGeom prst="rect">
            <a:avLst/>
          </a:prstGeom>
        </p:spPr>
      </p:pic>
      <p:pic>
        <p:nvPicPr>
          <p:cNvPr id="6" name="Picture 5" descr="A graph with a green line and a red line&#10;&#10;Description automatically generated">
            <a:extLst>
              <a:ext uri="{FF2B5EF4-FFF2-40B4-BE49-F238E27FC236}">
                <a16:creationId xmlns:a16="http://schemas.microsoft.com/office/drawing/2014/main" id="{E0AE42EF-BC26-8B70-75AA-CC2679FC4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25" y="2574950"/>
            <a:ext cx="6499152" cy="25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94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1B73D-0002-D55B-C035-A28E0222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18" y="180022"/>
            <a:ext cx="4740300" cy="841800"/>
          </a:xfrm>
        </p:spPr>
        <p:txBody>
          <a:bodyPr/>
          <a:lstStyle/>
          <a:p>
            <a:r>
              <a:rPr lang="en-US" sz="2400"/>
              <a:t>Model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12B04-D466-8AC8-0BC7-6CA919303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74" y="2901752"/>
            <a:ext cx="6676068" cy="11307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/>
              <a:t>The model’s loss decreased and converged for both training and validation datasets, indicating effective learning without significant overfitting.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/>
              <a:t>Accuracy for both training and validation increased and aligned closely by the end of training, suggesting excellent model generalization.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/>
              <a:t>High final accuracy rates (~0.96) across both datasets demonstrate the model's strong performance in pattern recognition within the data.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4E81508-D7D1-4720-3DD9-157E1E4BE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7" y="948677"/>
            <a:ext cx="8053207" cy="19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9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525D868-C71E-193E-32CE-A4999225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047" y="82492"/>
            <a:ext cx="3972297" cy="2305108"/>
          </a:xfrm>
          <a:prstGeom prst="rect">
            <a:avLst/>
          </a:prstGeom>
        </p:spPr>
      </p:pic>
      <p:pic>
        <p:nvPicPr>
          <p:cNvPr id="3" name="Picture 2" descr="A comparison of a normal and normal&#10;&#10;Description automatically generated">
            <a:extLst>
              <a:ext uri="{FF2B5EF4-FFF2-40B4-BE49-F238E27FC236}">
                <a16:creationId xmlns:a16="http://schemas.microsoft.com/office/drawing/2014/main" id="{B4152D75-6A89-40AD-6169-C860682C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54" y="2571750"/>
            <a:ext cx="7096990" cy="238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0ACEB-D58D-622C-E764-FD60BF5C59C9}"/>
              </a:ext>
            </a:extLst>
          </p:cNvPr>
          <p:cNvSpPr txBox="1"/>
          <p:nvPr/>
        </p:nvSpPr>
        <p:spPr>
          <a:xfrm>
            <a:off x="764770" y="59851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Montserrat" pitchFamily="2" charset="77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966223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curve&#10;&#10;Description automatically generated">
            <a:extLst>
              <a:ext uri="{FF2B5EF4-FFF2-40B4-BE49-F238E27FC236}">
                <a16:creationId xmlns:a16="http://schemas.microsoft.com/office/drawing/2014/main" id="{0F1FA803-70AA-C8A4-B972-583CD39C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4" y="534669"/>
            <a:ext cx="3772181" cy="3704821"/>
          </a:xfrm>
          <a:prstGeom prst="rect">
            <a:avLst/>
          </a:prstGeom>
        </p:spPr>
      </p:pic>
      <p:pic>
        <p:nvPicPr>
          <p:cNvPr id="3" name="Picture 2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A2B862BD-2696-7042-0E36-DC5F792A1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669" y="534669"/>
            <a:ext cx="3871935" cy="374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AF9E-7794-056B-80D7-1AFAC478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4431" y="146772"/>
            <a:ext cx="4740300" cy="841800"/>
          </a:xfrm>
        </p:spPr>
        <p:txBody>
          <a:bodyPr/>
          <a:lstStyle/>
          <a:p>
            <a:r>
              <a:rPr lang="en-US" sz="240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E844E-9E91-8F82-7739-691476813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699" y="923322"/>
            <a:ext cx="8753301" cy="4147442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/>
              <a:t>Single-core synchronous execution is the baseline for performance, being the slowest method.</a:t>
            </a:r>
          </a:p>
          <a:p>
            <a:pPr marL="152400" indent="0" algn="just"/>
            <a:endParaRPr lang="en-US" sz="140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/>
              <a:t>Multiprocessing reduces data loading time, optimizing resource use in data-heavy tasks.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/>
              <a:t>DenseNet-161 with transfer learning accurately classifies chest X-rays.</a:t>
            </a:r>
          </a:p>
          <a:p>
            <a:pPr marL="152400" indent="0" algn="just"/>
            <a:endParaRPr lang="en-US" sz="140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/>
              <a:t>DDP across multiple GPUs significantly shortens training time over single-GPU or CPU methods.</a:t>
            </a:r>
          </a:p>
          <a:p>
            <a:pPr marL="152400" indent="0" algn="just"/>
            <a:endParaRPr lang="en-US" sz="140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/>
              <a:t>Larger batch sizes on 4-GPU setups with DDP improve efficiency and training speed.</a:t>
            </a:r>
          </a:p>
          <a:p>
            <a:pPr marL="152400" indent="0" algn="just"/>
            <a:endParaRPr lang="en-US" sz="140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err="1"/>
              <a:t>Dask</a:t>
            </a:r>
            <a:r>
              <a:rPr lang="en-US" sz="1400"/>
              <a:t> minimizes evaluation time while maintaining accuracy, enhancing workflow speed.</a:t>
            </a:r>
          </a:p>
          <a:p>
            <a:pPr marL="152400" indent="0" algn="just"/>
            <a:endParaRPr lang="en-US" sz="140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/>
              <a:t>Optimal GPU count and batch size balance are key for best training efficiency and accuracy.</a:t>
            </a:r>
          </a:p>
          <a:p>
            <a:pPr marL="152400" indent="0" algn="just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84343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E2347-E9F1-03F8-7A06-ACD415B16807}"/>
              </a:ext>
            </a:extLst>
          </p:cNvPr>
          <p:cNvSpPr txBox="1"/>
          <p:nvPr/>
        </p:nvSpPr>
        <p:spPr>
          <a:xfrm>
            <a:off x="734976" y="60206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ontserrat SemiBold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659B9-C07D-F3E9-6FCC-7A6597CEC378}"/>
              </a:ext>
            </a:extLst>
          </p:cNvPr>
          <p:cNvSpPr txBox="1"/>
          <p:nvPr/>
        </p:nvSpPr>
        <p:spPr>
          <a:xfrm>
            <a:off x="737633" y="1056610"/>
            <a:ext cx="7668732" cy="3935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  <a:buChar char="•"/>
            </a:pPr>
            <a:r>
              <a:rPr lang="en-IN" dirty="0">
                <a:latin typeface="Karla"/>
                <a:cs typeface="Times New Roman"/>
              </a:rPr>
              <a:t>https://</a:t>
            </a:r>
            <a:r>
              <a:rPr lang="en-IN" err="1">
                <a:latin typeface="Karla"/>
                <a:cs typeface="Times New Roman"/>
              </a:rPr>
              <a:t>docs.python.org</a:t>
            </a:r>
            <a:r>
              <a:rPr lang="en-IN" dirty="0">
                <a:latin typeface="Karla"/>
                <a:cs typeface="Times New Roman"/>
              </a:rPr>
              <a:t>/3/library/</a:t>
            </a:r>
            <a:r>
              <a:rPr lang="en-IN" err="1">
                <a:latin typeface="Karla"/>
                <a:cs typeface="Times New Roman"/>
              </a:rPr>
              <a:t>multiprocessing.html</a:t>
            </a:r>
            <a:r>
              <a:rPr lang="en-IN" dirty="0">
                <a:latin typeface="Karla"/>
                <a:cs typeface="Times New Roman"/>
              </a:rPr>
              <a:t> </a:t>
            </a:r>
            <a:endParaRPr lang="en-IN">
              <a:solidFill>
                <a:srgbClr val="1155CC"/>
              </a:solidFill>
              <a:latin typeface="Karla"/>
              <a:cs typeface="Times New Roman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en-IN" dirty="0">
                <a:latin typeface="Karla"/>
                <a:cs typeface="Times New Roman"/>
              </a:rPr>
              <a:t>https://</a:t>
            </a:r>
            <a:r>
              <a:rPr lang="en-IN" err="1">
                <a:latin typeface="Karla"/>
                <a:cs typeface="Times New Roman"/>
              </a:rPr>
              <a:t>docs.dask.org</a:t>
            </a:r>
            <a:r>
              <a:rPr lang="en-IN" dirty="0">
                <a:latin typeface="Karla"/>
                <a:cs typeface="Times New Roman"/>
              </a:rPr>
              <a:t>/</a:t>
            </a:r>
            <a:r>
              <a:rPr lang="en-IN" err="1">
                <a:latin typeface="Karla"/>
                <a:cs typeface="Times New Roman"/>
              </a:rPr>
              <a:t>en</a:t>
            </a:r>
            <a:r>
              <a:rPr lang="en-IN" dirty="0">
                <a:latin typeface="Karla"/>
                <a:cs typeface="Times New Roman"/>
              </a:rPr>
              <a:t>/stable/ </a:t>
            </a:r>
            <a:endParaRPr lang="en-IN">
              <a:latin typeface="Karla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en-IN" dirty="0">
                <a:latin typeface="Karla"/>
                <a:cs typeface="Times New Roman"/>
              </a:rPr>
              <a:t>https://</a:t>
            </a:r>
            <a:r>
              <a:rPr lang="en-IN" err="1">
                <a:latin typeface="Karla"/>
                <a:cs typeface="Times New Roman"/>
              </a:rPr>
              <a:t>pytorch.org</a:t>
            </a:r>
            <a:r>
              <a:rPr lang="en-IN" dirty="0">
                <a:latin typeface="Karla"/>
                <a:cs typeface="Times New Roman"/>
              </a:rPr>
              <a:t>/tutorials/intermediate/</a:t>
            </a:r>
            <a:r>
              <a:rPr lang="en-IN" err="1">
                <a:latin typeface="Karla"/>
                <a:cs typeface="Times New Roman"/>
              </a:rPr>
              <a:t>ddp_tutorial.html</a:t>
            </a:r>
            <a:r>
              <a:rPr lang="en-IN" dirty="0">
                <a:latin typeface="Karla"/>
                <a:cs typeface="Times New Roman"/>
              </a:rPr>
              <a:t>  </a:t>
            </a:r>
            <a:endParaRPr lang="en-IN">
              <a:latin typeface="Karla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en-IN" dirty="0">
                <a:latin typeface="Karla"/>
                <a:cs typeface="Times New Roman"/>
              </a:rPr>
              <a:t>https://</a:t>
            </a:r>
            <a:r>
              <a:rPr lang="en-IN" err="1">
                <a:latin typeface="Karla"/>
                <a:cs typeface="Times New Roman"/>
              </a:rPr>
              <a:t>pytorch.org</a:t>
            </a:r>
            <a:r>
              <a:rPr lang="en-IN" dirty="0">
                <a:latin typeface="Karla"/>
                <a:cs typeface="Times New Roman"/>
              </a:rPr>
              <a:t>/docs/stable/</a:t>
            </a:r>
            <a:r>
              <a:rPr lang="en-IN" err="1">
                <a:latin typeface="Karla"/>
                <a:cs typeface="Times New Roman"/>
              </a:rPr>
              <a:t>index.html</a:t>
            </a:r>
            <a:r>
              <a:rPr lang="en-IN" dirty="0">
                <a:latin typeface="Karla"/>
                <a:cs typeface="Times New Roman"/>
              </a:rPr>
              <a:t> </a:t>
            </a:r>
            <a:endParaRPr lang="en-IN">
              <a:latin typeface="Karla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en-IN" dirty="0">
                <a:latin typeface="Karla"/>
                <a:cs typeface="Times New Roman"/>
              </a:rPr>
              <a:t>https://</a:t>
            </a:r>
            <a:r>
              <a:rPr lang="en-IN" err="1">
                <a:latin typeface="Karla"/>
                <a:cs typeface="Times New Roman"/>
              </a:rPr>
              <a:t>data.mendeley.com</a:t>
            </a:r>
            <a:r>
              <a:rPr lang="en-IN" dirty="0">
                <a:latin typeface="Karla"/>
                <a:cs typeface="Times New Roman"/>
              </a:rPr>
              <a:t>/datasets/rscbjbr9sj/2 </a:t>
            </a:r>
            <a:endParaRPr lang="en-IN">
              <a:latin typeface="Karla"/>
              <a:cs typeface="Times New Roman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en-IN" dirty="0">
                <a:latin typeface="Karla"/>
                <a:cs typeface="Times New Roman"/>
              </a:rPr>
              <a:t>https://</a:t>
            </a:r>
            <a:r>
              <a:rPr lang="en-IN" err="1">
                <a:latin typeface="Karla"/>
                <a:cs typeface="Times New Roman"/>
              </a:rPr>
              <a:t>www.kaggle.com</a:t>
            </a:r>
            <a:r>
              <a:rPr lang="en-IN" dirty="0">
                <a:latin typeface="Karla"/>
                <a:cs typeface="Times New Roman"/>
              </a:rPr>
              <a:t>/code/</a:t>
            </a:r>
            <a:r>
              <a:rPr lang="en-IN" err="1">
                <a:latin typeface="Karla"/>
                <a:cs typeface="Times New Roman"/>
              </a:rPr>
              <a:t>writabrata</a:t>
            </a:r>
            <a:r>
              <a:rPr lang="en-IN" dirty="0">
                <a:latin typeface="Karla"/>
                <a:cs typeface="Times New Roman"/>
              </a:rPr>
              <a:t>/pneumonia-densenet121-82-accuracy </a:t>
            </a:r>
            <a:endParaRPr lang="en-IN">
              <a:latin typeface="Karla"/>
              <a:cs typeface="Times New Roman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en-IN" dirty="0">
                <a:latin typeface="Karla"/>
                <a:cs typeface="Times New Roman"/>
              </a:rPr>
              <a:t>https://</a:t>
            </a:r>
            <a:r>
              <a:rPr lang="en-IN" err="1">
                <a:latin typeface="Karla"/>
                <a:cs typeface="Times New Roman"/>
              </a:rPr>
              <a:t>pytorch.org</a:t>
            </a:r>
            <a:r>
              <a:rPr lang="en-IN" dirty="0">
                <a:latin typeface="Karla"/>
                <a:cs typeface="Times New Roman"/>
              </a:rPr>
              <a:t> </a:t>
            </a:r>
            <a:endParaRPr lang="en-IN">
              <a:latin typeface="Karla"/>
              <a:cs typeface="Times New Roman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en-IN" dirty="0">
                <a:latin typeface="Karla"/>
                <a:cs typeface="Times New Roman"/>
              </a:rPr>
              <a:t>https://</a:t>
            </a:r>
            <a:r>
              <a:rPr lang="en-IN" err="1">
                <a:latin typeface="Karla"/>
                <a:cs typeface="Times New Roman"/>
              </a:rPr>
              <a:t>medium.com</a:t>
            </a:r>
            <a:r>
              <a:rPr lang="en-IN" dirty="0">
                <a:latin typeface="Karla"/>
                <a:cs typeface="Times New Roman"/>
              </a:rPr>
              <a:t>/codex/a-comprehensive-tutorial-to-pytorch-distributeddataparallel-1f4b42bb1b51 </a:t>
            </a:r>
            <a:endParaRPr lang="en-IN">
              <a:latin typeface="Karla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en-IN" dirty="0">
                <a:latin typeface="Karla"/>
                <a:cs typeface="Times New Roman"/>
              </a:rPr>
              <a:t>https://</a:t>
            </a:r>
            <a:r>
              <a:rPr lang="en-IN" err="1">
                <a:latin typeface="Karla"/>
                <a:cs typeface="Times New Roman"/>
              </a:rPr>
              <a:t>pytorch.org</a:t>
            </a:r>
            <a:r>
              <a:rPr lang="en-IN" dirty="0">
                <a:latin typeface="Karla"/>
                <a:cs typeface="Times New Roman"/>
              </a:rPr>
              <a:t>/tutorials/intermediate/</a:t>
            </a:r>
            <a:r>
              <a:rPr lang="en-IN" err="1">
                <a:latin typeface="Karla"/>
                <a:cs typeface="Times New Roman"/>
              </a:rPr>
              <a:t>ddp_tutorial.html</a:t>
            </a:r>
            <a:r>
              <a:rPr lang="en-IN" dirty="0">
                <a:latin typeface="Karla"/>
                <a:cs typeface="Times New Roman"/>
              </a:rPr>
              <a:t> </a:t>
            </a:r>
            <a:endParaRPr lang="en-IN">
              <a:latin typeface="Karla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en-IN" dirty="0">
                <a:latin typeface="Karla"/>
                <a:cs typeface="Times New Roman"/>
              </a:rPr>
              <a:t>https://</a:t>
            </a:r>
            <a:r>
              <a:rPr lang="en-IN" err="1">
                <a:latin typeface="Karla"/>
                <a:cs typeface="Times New Roman"/>
              </a:rPr>
              <a:t>www.kaggle.com</a:t>
            </a:r>
            <a:r>
              <a:rPr lang="en-IN" dirty="0">
                <a:latin typeface="Karla"/>
                <a:cs typeface="Times New Roman"/>
              </a:rPr>
              <a:t>/code/</a:t>
            </a:r>
            <a:r>
              <a:rPr lang="en-IN" err="1">
                <a:latin typeface="Karla"/>
                <a:cs typeface="Times New Roman"/>
              </a:rPr>
              <a:t>piehtvh</a:t>
            </a:r>
            <a:r>
              <a:rPr lang="en-IN" dirty="0">
                <a:latin typeface="Karla"/>
                <a:cs typeface="Times New Roman"/>
              </a:rPr>
              <a:t>/class-weight-for-imbalanced-</a:t>
            </a:r>
            <a:r>
              <a:rPr lang="en-IN" err="1">
                <a:latin typeface="Karla"/>
                <a:cs typeface="Times New Roman"/>
              </a:rPr>
              <a:t>pediatric</a:t>
            </a:r>
            <a:r>
              <a:rPr lang="en-IN" dirty="0">
                <a:latin typeface="Karla"/>
                <a:cs typeface="Times New Roman"/>
              </a:rPr>
              <a:t>-dataset </a:t>
            </a:r>
            <a:endParaRPr lang="en-IN">
              <a:latin typeface="Karla"/>
            </a:endParaRPr>
          </a:p>
          <a:p>
            <a:pPr algn="just">
              <a:lnSpc>
                <a:spcPct val="150000"/>
              </a:lnSpc>
              <a:buChar char="•"/>
            </a:pPr>
            <a:r>
              <a:rPr lang="en-IN" dirty="0">
                <a:latin typeface="Karla"/>
                <a:cs typeface="Times New Roman"/>
              </a:rPr>
              <a:t>https://</a:t>
            </a:r>
            <a:r>
              <a:rPr lang="en-IN" err="1">
                <a:latin typeface="Karla"/>
                <a:cs typeface="Times New Roman"/>
              </a:rPr>
              <a:t>tutorial.dask.org</a:t>
            </a:r>
            <a:r>
              <a:rPr lang="en-IN" dirty="0">
                <a:latin typeface="Karla"/>
                <a:cs typeface="Times New Roman"/>
              </a:rPr>
              <a:t>/03_dask.delayed.html </a:t>
            </a:r>
            <a:endParaRPr lang="en-IN">
              <a:latin typeface="Karl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5200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ank You Presentation Vector Images (over 840)">
            <a:extLst>
              <a:ext uri="{FF2B5EF4-FFF2-40B4-BE49-F238E27FC236}">
                <a16:creationId xmlns:a16="http://schemas.microsoft.com/office/drawing/2014/main" id="{C6ED0DAD-EB80-BF91-45CB-F96366A05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85" y="648393"/>
            <a:ext cx="4649759" cy="403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74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C7AE-FB11-5BD7-A791-DE9C1D6F2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2497" y="334122"/>
            <a:ext cx="4740300" cy="841800"/>
          </a:xfrm>
        </p:spPr>
        <p:txBody>
          <a:bodyPr/>
          <a:lstStyle/>
          <a:p>
            <a:r>
              <a:rPr lang="en-US" sz="2400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C4212-6EB9-4CBC-FD18-BC1FCAD1C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91" y="1175922"/>
            <a:ext cx="6800759" cy="3176104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Pneumonia is a serious lung infection affecting many globally, especially the young and old. Timely and correct diagnosis is critical for treatment, but conventional X-ray reading methods are slow and inconsistent in accuracy.</a:t>
            </a:r>
          </a:p>
          <a:p>
            <a:pPr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Hence, due to advancement in technology and AI, modern solutions include classification of patients’ images using deep learning models </a:t>
            </a:r>
          </a:p>
        </p:txBody>
      </p:sp>
      <p:pic>
        <p:nvPicPr>
          <p:cNvPr id="1026" name="Picture 2" descr="Pneumonia - Private Pneumonia Treatment - Respiratory London">
            <a:extLst>
              <a:ext uri="{FF2B5EF4-FFF2-40B4-BE49-F238E27FC236}">
                <a16:creationId xmlns:a16="http://schemas.microsoft.com/office/drawing/2014/main" id="{EA46B916-12CA-A220-447E-062E807A6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004" y="2990504"/>
            <a:ext cx="2152996" cy="215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3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46AD-A3BB-340A-0E19-86F694B8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5" y="554875"/>
            <a:ext cx="3408219" cy="476682"/>
          </a:xfrm>
        </p:spPr>
        <p:txBody>
          <a:bodyPr/>
          <a:lstStyle/>
          <a:p>
            <a:pPr algn="l"/>
            <a:r>
              <a:rPr lang="en-US" sz="2400" dirty="0"/>
              <a:t>Motivation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383F7-38B0-DCC1-E32B-10A2AA867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5" y="1098057"/>
            <a:ext cx="6567056" cy="276735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Pneumonia, a major global health issue, especially impacts the young and old; swift and precise X-ray diagnosis is key to lowering mortality.\</a:t>
            </a:r>
          </a:p>
          <a:p>
            <a:pPr marL="152400" indent="0" algn="l"/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Manual analysis of X-ray images is time-intensive and challenging for radiologists.</a:t>
            </a:r>
          </a:p>
          <a:p>
            <a:pPr marL="152400" indent="0" algn="l"/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Machine Learning advancements offer solutions to improve the detection process.</a:t>
            </a:r>
          </a:p>
          <a:p>
            <a:pPr marL="152400" indent="0" algn="l"/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Processing and training with large datasets demand significant computational power.</a:t>
            </a:r>
          </a:p>
          <a:p>
            <a:pPr marL="152400" indent="0" algn="l"/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This project aims to use parallel computing to quicken and scale the analysis effectively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3328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28E7D-3191-2FB0-F2CF-69B42EA7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C792-9529-4888-DE24-B1A430F7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5" y="554875"/>
            <a:ext cx="3408219" cy="476682"/>
          </a:xfrm>
        </p:spPr>
        <p:txBody>
          <a:bodyPr/>
          <a:lstStyle/>
          <a:p>
            <a:pPr algn="l"/>
            <a:r>
              <a:rPr lang="en-US" sz="2400" dirty="0"/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5810C-1227-54B1-539A-9642F56F763C}"/>
              </a:ext>
            </a:extLst>
          </p:cNvPr>
          <p:cNvSpPr txBox="1"/>
          <p:nvPr/>
        </p:nvSpPr>
        <p:spPr>
          <a:xfrm>
            <a:off x="997525" y="1031557"/>
            <a:ext cx="64340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77"/>
              </a:rPr>
              <a:t>The aim of our project is to engineer a deep learning model that operates in parallel to classify weather images. The objectives include:</a:t>
            </a:r>
          </a:p>
          <a:p>
            <a:endParaRPr lang="en-US" dirty="0">
              <a:latin typeface="Karla" pitchFamily="2" charset="77"/>
            </a:endParaRPr>
          </a:p>
          <a:p>
            <a:endParaRPr lang="en-US" dirty="0">
              <a:latin typeface="Karla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Karla" pitchFamily="2" charset="77"/>
              </a:rPr>
              <a:t>Model Design</a:t>
            </a:r>
            <a:r>
              <a:rPr lang="en-US" dirty="0">
                <a:latin typeface="Karla" pitchFamily="2" charset="77"/>
              </a:rPr>
              <a:t>: Craft a deep learning architecture specifically tailored for the intricate task of Pneumonia image classification.</a:t>
            </a:r>
          </a:p>
          <a:p>
            <a:endParaRPr lang="en-US" dirty="0">
              <a:latin typeface="Karla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Karla" pitchFamily="2" charset="77"/>
              </a:rPr>
              <a:t>Parallelization Implementation</a:t>
            </a:r>
            <a:r>
              <a:rPr lang="en-US" dirty="0">
                <a:latin typeface="Karla" pitchFamily="2" charset="77"/>
              </a:rPr>
              <a:t>: Apply various parallel computing techniques to bolster the model's training process, thereby increasing speed.</a:t>
            </a:r>
          </a:p>
          <a:p>
            <a:endParaRPr lang="en-US" dirty="0">
              <a:latin typeface="Karla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Karla" pitchFamily="2" charset="77"/>
              </a:rPr>
              <a:t>Performance Analysis</a:t>
            </a:r>
            <a:r>
              <a:rPr lang="en-US" dirty="0">
                <a:latin typeface="Karla" pitchFamily="2" charset="77"/>
              </a:rPr>
              <a:t>: Conduct a thorough evaluation and interpret the efficacy of each parallelization strategy across different stages of the model's workflow.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Karla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18965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D3253-5B76-1879-BEC0-4042F18D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CA0B-3160-1909-F1E5-EDB648F4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5" y="554875"/>
            <a:ext cx="3408219" cy="476682"/>
          </a:xfrm>
        </p:spPr>
        <p:txBody>
          <a:bodyPr/>
          <a:lstStyle/>
          <a:p>
            <a:pPr algn="l"/>
            <a:r>
              <a:rPr lang="en-US" sz="2400" dirty="0"/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423AA-D044-6DB1-96FC-D7E0CE89CA37}"/>
              </a:ext>
            </a:extLst>
          </p:cNvPr>
          <p:cNvSpPr txBox="1"/>
          <p:nvPr/>
        </p:nvSpPr>
        <p:spPr>
          <a:xfrm>
            <a:off x="997525" y="1031557"/>
            <a:ext cx="643405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Karla" pitchFamily="2" charset="77"/>
                <a:ea typeface="Times New Roman" panose="02020603050405020304" pitchFamily="18" charset="0"/>
              </a:rPr>
              <a:t>The dataset is titled “</a:t>
            </a:r>
            <a:r>
              <a:rPr lang="en-IN" dirty="0" err="1">
                <a:effectLst/>
                <a:latin typeface="Karla" pitchFamily="2" charset="77"/>
                <a:ea typeface="Times New Roman" panose="02020603050405020304" pitchFamily="18" charset="0"/>
              </a:rPr>
              <a:t>Pediatric</a:t>
            </a:r>
            <a:r>
              <a:rPr lang="en-IN" dirty="0">
                <a:effectLst/>
                <a:latin typeface="Karla" pitchFamily="2" charset="77"/>
                <a:ea typeface="Times New Roman" panose="02020603050405020304" pitchFamily="18" charset="0"/>
              </a:rPr>
              <a:t> Pneumonia Chest X-ray” and is publicly available on Kaggle.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Karla" pitchFamily="2" charset="77"/>
                <a:ea typeface="Times New Roman" panose="02020603050405020304" pitchFamily="18" charset="0"/>
              </a:rPr>
              <a:t>It consists of 5,863 X-Ray images categorized into pneumonia and normal conditions.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Karla" pitchFamily="2" charset="77"/>
                <a:ea typeface="Times New Roman" panose="02020603050405020304" pitchFamily="18" charset="0"/>
              </a:rPr>
              <a:t>The images are grayscale and vary in size. For this project, images will be resized to a standard dimension to ensure uniformity.</a:t>
            </a:r>
            <a:endParaRPr lang="en-US" dirty="0">
              <a:effectLst/>
              <a:latin typeface="Karla" pitchFamily="2" charset="77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Karla" pitchFamily="2" charset="77"/>
            </a:endParaRPr>
          </a:p>
        </p:txBody>
      </p:sp>
      <p:pic>
        <p:nvPicPr>
          <p:cNvPr id="3" name="Picture 2" descr="A x-ray of a chest&#10;&#10;Description automatically generated">
            <a:extLst>
              <a:ext uri="{FF2B5EF4-FFF2-40B4-BE49-F238E27FC236}">
                <a16:creationId xmlns:a16="http://schemas.microsoft.com/office/drawing/2014/main" id="{FCA7858A-89C1-C07E-6B53-3B9328382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6"/>
          <a:stretch/>
        </p:blipFill>
        <p:spPr>
          <a:xfrm>
            <a:off x="3424844" y="2632931"/>
            <a:ext cx="2023421" cy="2076285"/>
          </a:xfrm>
          <a:prstGeom prst="rect">
            <a:avLst/>
          </a:prstGeom>
        </p:spPr>
      </p:pic>
      <p:pic>
        <p:nvPicPr>
          <p:cNvPr id="4" name="Picture 3" descr="A x-ray of a person's chest&#10;&#10;Description automatically generated">
            <a:extLst>
              <a:ext uri="{FF2B5EF4-FFF2-40B4-BE49-F238E27FC236}">
                <a16:creationId xmlns:a16="http://schemas.microsoft.com/office/drawing/2014/main" id="{1EEDE60A-8351-8F92-65A9-D85B532FB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265" y="2596008"/>
            <a:ext cx="1983313" cy="22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1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C024-43F4-54FE-8B33-8DE103EC5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391" y="-241282"/>
            <a:ext cx="5371045" cy="841800"/>
          </a:xfrm>
        </p:spPr>
        <p:txBody>
          <a:bodyPr/>
          <a:lstStyle/>
          <a:p>
            <a:r>
              <a:rPr lang="en-US" sz="2400" dirty="0"/>
              <a:t>EDA(Exploratory Data Analysis)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E9495-B551-CBFF-303D-1039271F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600518"/>
            <a:ext cx="39751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D0FAC-AB94-1986-4C45-D0E891F1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4" y="941745"/>
            <a:ext cx="4755320" cy="2358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85F914-4E4B-9BBF-3093-B449DC410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945456"/>
            <a:ext cx="3429000" cy="21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E049-051C-7E23-14CE-F294D2E4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535" y="986792"/>
            <a:ext cx="3397940" cy="622504"/>
          </a:xfrm>
        </p:spPr>
        <p:txBody>
          <a:bodyPr/>
          <a:lstStyle/>
          <a:p>
            <a:r>
              <a:rPr lang="en-US" sz="2400" dirty="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5A29A-2569-B6D6-4514-B388A7235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4610" y="2009269"/>
            <a:ext cx="6494672" cy="2213891"/>
          </a:xfrm>
        </p:spPr>
        <p:txBody>
          <a:bodyPr/>
          <a:lstStyle/>
          <a:p>
            <a:pPr marL="895350" lvl="1" algn="l">
              <a:buFont typeface="Courier New,monospace"/>
              <a:buChar char="o"/>
            </a:pPr>
            <a:r>
              <a:rPr lang="en-US" sz="1600">
                <a:cs typeface="Arial"/>
              </a:rPr>
              <a:t>EDA using Multiprocessing</a:t>
            </a:r>
          </a:p>
          <a:p>
            <a:pPr marL="895350" lvl="1" algn="l">
              <a:buFont typeface="Courier New,monospace"/>
              <a:buChar char="o"/>
            </a:pPr>
            <a:r>
              <a:rPr lang="en-US" sz="1600">
                <a:cs typeface="Arial"/>
              </a:rPr>
              <a:t>Model Selection – </a:t>
            </a:r>
            <a:r>
              <a:rPr lang="en-US" sz="1600" err="1">
                <a:cs typeface="Arial"/>
              </a:rPr>
              <a:t>DenseNet</a:t>
            </a:r>
            <a:r>
              <a:rPr lang="en-US" sz="1600">
                <a:cs typeface="Arial"/>
              </a:rPr>
              <a:t> - 161</a:t>
            </a:r>
          </a:p>
          <a:p>
            <a:pPr marL="895350" lvl="1" algn="l">
              <a:buFont typeface="Courier New,monospace"/>
              <a:buChar char="o"/>
            </a:pPr>
            <a:r>
              <a:rPr lang="en-US" sz="1600">
                <a:cs typeface="Arial"/>
              </a:rPr>
              <a:t>Model Training using Distributed Data Parallel</a:t>
            </a:r>
          </a:p>
          <a:p>
            <a:pPr marL="895350" lvl="1" algn="l">
              <a:buFont typeface="Courier New,monospace"/>
              <a:buChar char="o"/>
            </a:pPr>
            <a:r>
              <a:rPr lang="en-US" sz="1600">
                <a:cs typeface="Arial"/>
              </a:rPr>
              <a:t>Model Evaluation using </a:t>
            </a:r>
            <a:r>
              <a:rPr lang="en-US" sz="1600" err="1">
                <a:cs typeface="Arial"/>
              </a:rPr>
              <a:t>Dask</a:t>
            </a:r>
            <a:endParaRPr lang="en-US" sz="1600"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3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3DA9-193F-A793-4A1C-A9565B0A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68" y="213274"/>
            <a:ext cx="4740300" cy="841800"/>
          </a:xfrm>
        </p:spPr>
        <p:txBody>
          <a:bodyPr/>
          <a:lstStyle/>
          <a:p>
            <a:r>
              <a:rPr lang="en-US" sz="2400" dirty="0"/>
              <a:t>EDA using Multiprocessing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75642-9BC2-5825-B477-B85620313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068" y="1273734"/>
            <a:ext cx="7061419" cy="3367839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EDA is essential for analyzing and cleansing data to guide the transformation choices during model training, ensuring optimal machine learning performance.</a:t>
            </a:r>
          </a:p>
          <a:p>
            <a:pPr marL="152400" indent="0"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primary challenge was the time-consuming process of loading approximately 6000 high-quality images for EDA.</a:t>
            </a:r>
          </a:p>
          <a:p>
            <a:pPr marL="152400" indent="0"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Implemented Python’s multiprocessing library, specifically </a:t>
            </a:r>
            <a:r>
              <a:rPr lang="en-US" dirty="0" err="1"/>
              <a:t>multiprocessing.Pool</a:t>
            </a:r>
            <a:r>
              <a:rPr lang="en-US" dirty="0"/>
              <a:t>, to expedite the dataset loading process.</a:t>
            </a:r>
          </a:p>
          <a:p>
            <a:pPr marL="152400" indent="0"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allowed distribution of image loading across multiple CPU cores, significantly reducing the time required versus sequential loading.</a:t>
            </a:r>
          </a:p>
        </p:txBody>
      </p:sp>
    </p:spTree>
    <p:extLst>
      <p:ext uri="{BB962C8B-B14F-4D97-AF65-F5344CB8AC3E}">
        <p14:creationId xmlns:p14="http://schemas.microsoft.com/office/powerpoint/2010/main" val="1507019169"/>
      </p:ext>
    </p:extLst>
  </p:cSld>
  <p:clrMapOvr>
    <a:masterClrMapping/>
  </p:clrMapOvr>
</p:sld>
</file>

<file path=ppt/theme/theme1.xml><?xml version="1.0" encoding="utf-8"?>
<a:theme xmlns:a="http://schemas.openxmlformats.org/drawingml/2006/main" name="Patient with Scleroderma Case Report by Slidesgo">
  <a:themeElements>
    <a:clrScheme name="Simple Light">
      <a:dk1>
        <a:srgbClr val="172B35"/>
      </a:dk1>
      <a:lt1>
        <a:srgbClr val="FFFFFF"/>
      </a:lt1>
      <a:dk2>
        <a:srgbClr val="ADC7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72B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1136</Words>
  <Application>Microsoft Macintosh PowerPoint</Application>
  <PresentationFormat>On-screen Show (16:9)</PresentationFormat>
  <Paragraphs>147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Times New Roman</vt:lpstr>
      <vt:lpstr>Montserrat</vt:lpstr>
      <vt:lpstr>Montserrat SemiBold</vt:lpstr>
      <vt:lpstr>Calibri</vt:lpstr>
      <vt:lpstr>Söhne</vt:lpstr>
      <vt:lpstr>Courier New,monospace</vt:lpstr>
      <vt:lpstr>Courier New</vt:lpstr>
      <vt:lpstr>Arial</vt:lpstr>
      <vt:lpstr>Karla</vt:lpstr>
      <vt:lpstr>Patient with Scleroderma Case Report by Slidesgo</vt:lpstr>
      <vt:lpstr>      Parallel Computing for  Enhanced Pneumonia Detection in X-Rays  </vt:lpstr>
      <vt:lpstr>Contents</vt:lpstr>
      <vt:lpstr>Background</vt:lpstr>
      <vt:lpstr>Motivation </vt:lpstr>
      <vt:lpstr>Goals</vt:lpstr>
      <vt:lpstr>Dataset</vt:lpstr>
      <vt:lpstr>EDA(Exploratory Data Analysis)</vt:lpstr>
      <vt:lpstr>Methodology</vt:lpstr>
      <vt:lpstr>EDA using Multiprocessing</vt:lpstr>
      <vt:lpstr>How?</vt:lpstr>
      <vt:lpstr>Model Selection: DenseNet-161</vt:lpstr>
      <vt:lpstr>Model Training using Distributed Data Parallel</vt:lpstr>
      <vt:lpstr>How?</vt:lpstr>
      <vt:lpstr>Model Evaluation using Dask</vt:lpstr>
      <vt:lpstr>Results: EDA parallel </vt:lpstr>
      <vt:lpstr>Results: DDP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 Dask Performance Evaluation</vt:lpstr>
      <vt:lpstr>Model Evaluation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Computing for Enhanced Pneumonia Detection in X-Rays  </dc:title>
  <cp:lastModifiedBy>Tanmay Gurudutt Joshi</cp:lastModifiedBy>
  <cp:revision>449</cp:revision>
  <dcterms:modified xsi:type="dcterms:W3CDTF">2024-04-11T21:26:41Z</dcterms:modified>
</cp:coreProperties>
</file>